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a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as">
                <a:solidFill>
                  <a:schemeClr val="tx1">
                    <a:lumMod val="50000"/>
                    <a:lumOff val="50000"/>
                  </a:schemeClr>
                </a:solidFill>
              </a:rPr>
              <a:t>নং ৪৫ ঈশ্বৰৰ বাক্য</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as" sz="4400"/>
              <a:t>ফেৰেস্তাৰ পৰা শুভ খবৰ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s" sz="4000">
                <a:solidFill>
                  <a:srgbClr val="FF0000"/>
                </a:solidFill>
              </a:rPr>
              <a:t>আজিৰ কুইজ</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as" sz="3600">
                <a:solidFill>
                  <a:schemeClr val="tx1">
                    <a:lumMod val="65000"/>
                    <a:lumOff val="35000"/>
                  </a:schemeClr>
                </a:solidFill>
              </a:rPr>
              <a:t>কোনে এই খবৰটো মৰিয়মক দিলে?</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as" sz="2800">
                <a:solidFill>
                  <a:schemeClr val="tx1">
                    <a:lumMod val="65000"/>
                    <a:lumOff val="35000"/>
                  </a:schemeClr>
                </a:solidFill>
              </a:rPr>
              <a:t>১ </a:t>
            </a:r>
            <a:r xmlns:a="http://schemas.openxmlformats.org/drawingml/2006/main">
              <a:rPr altLang="ko-KR" dirty="0" lang="as" sz="2800">
                <a:solidFill>
                  <a:schemeClr val="tx1">
                    <a:lumMod val="65000"/>
                    <a:lumOff val="35000"/>
                  </a:schemeClr>
                </a:solidFill>
              </a:rPr>
              <a:t>চয়তান</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as" sz="2800">
                <a:solidFill>
                  <a:schemeClr val="tx1">
                    <a:lumMod val="65000"/>
                    <a:lumOff val="35000"/>
                  </a:schemeClr>
                </a:solidFill>
              </a:rPr>
              <a:t>২ </a:t>
            </a:r>
            <a:r xmlns:a="http://schemas.openxmlformats.org/drawingml/2006/main">
              <a:rPr altLang="ko-KR" dirty="0" lang="as" sz="2800">
                <a:solidFill>
                  <a:schemeClr val="tx1">
                    <a:lumMod val="65000"/>
                    <a:lumOff val="35000"/>
                  </a:schemeClr>
                </a:solidFill>
              </a:rPr>
              <a:t>মেৰীৰ বন্ধু</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s" sz="2800">
                <a:solidFill>
                  <a:schemeClr val="tx1">
                    <a:lumMod val="65000"/>
                    <a:lumOff val="35000"/>
                  </a:schemeClr>
                </a:solidFill>
              </a:rPr>
              <a:t>৩ </a:t>
            </a:r>
            <a:r xmlns:a="http://schemas.openxmlformats.org/drawingml/2006/main">
              <a:rPr altLang="ko-KR" dirty="0" lang="as" sz="2800">
                <a:solidFill>
                  <a:schemeClr val="tx1">
                    <a:lumMod val="65000"/>
                    <a:lumOff val="35000"/>
                  </a:schemeClr>
                </a:solidFill>
              </a:rPr>
              <a:t>এঞ্জেল</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as" sz="2800">
                <a:solidFill>
                  <a:schemeClr val="tx1">
                    <a:lumMod val="65000"/>
                    <a:lumOff val="35000"/>
                  </a:schemeClr>
                </a:solidFill>
              </a:rPr>
              <a:t>৪ </a:t>
            </a:r>
            <a:r xmlns:a="http://schemas.openxmlformats.org/drawingml/2006/main">
              <a:rPr altLang="ko-KR" dirty="0" lang="as" sz="2800">
                <a:solidFill>
                  <a:schemeClr val="tx1">
                    <a:lumMod val="65000"/>
                    <a:lumOff val="35000"/>
                  </a:schemeClr>
                </a:solidFill>
              </a:rPr>
              <a:t>যীচু</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as" sz="2800">
                <a:solidFill>
                  <a:srgbClr val="FF0000"/>
                </a:solidFill>
              </a:rPr>
              <a:t>৩ </a:t>
            </a:r>
            <a:r xmlns:a="http://schemas.openxmlformats.org/drawingml/2006/main">
              <a:rPr altLang="ko-KR" dirty="0" lang="as" sz="2800">
                <a:solidFill>
                  <a:srgbClr val="FF0000"/>
                </a:solidFill>
              </a:rPr>
              <a:t>এঞ্জেল</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নহয়. ৫৪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কুঁৱাৰ ওচৰত চমৰীয়া মহিলা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মই দিয়া পানী যি পান কৰিব, তেওঁ কেতিয়াও পিয়াহ নাপাব। সঁচাকৈয়ে মই তেওঁক দিয়া পানী তেওঁৰ মাজত অনন্ত জীৱনলৈ বৈ যোৱা পানীৰ বসন্ত হৈ পৰিব।"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চমৰীয়া দেশৰ মাজেৰে পাৰ হৈ যোৱাৰ সময়ত কুঁৱাৰ ওচৰত এগৰাকী মহিলাক লগ পাই ক’লে। “প্লিজ মোক পানী অলপ দিয়ক।”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s" altLang="ko-KR" sz="2600">
                <a:solidFill>
                  <a:schemeClr val="tx1">
                    <a:lumMod val="65000"/>
                    <a:lumOff val="35000"/>
                  </a:schemeClr>
                </a:solidFill>
              </a:rPr>
              <a:t>মহিলাগৰাকী আচৰিত আছিল। কাৰণ ইহুদীসকলে চমৰীয়াসকলৰ লগত কথা পতা নাই। “মই কোন সেইটো জানিলে মোৰ পৰা পানী বিচাৰিলেহেঁতেন।” যীচুৱে ক’লে</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as" altLang="ko-KR" sz="2600">
                <a:solidFill>
                  <a:schemeClr val="tx1">
                    <a:lumMod val="65000"/>
                    <a:lumOff val="35000"/>
                  </a:schemeClr>
                </a:solidFill>
              </a:rPr>
              <a:t>“কাৰণ মই দিয়া পানীয়েই জীৱনৰ পানী যিটো আৰু কেতিয়াও পিয়াহ নাথাকে।” মহিলাগৰাকীয়ে যীচুৰ বিষয়ে কৌতুহলী হৈ পৰিল। “তুমি কোন, সেই পানী মোক দিব পাৰিবানে?”</a:t>
            </a:r>
            <a:r xmlns:a="http://schemas.openxmlformats.org/drawingml/2006/main">
              <a:rPr lang="a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উত্তৰ দিলে, “মই খ্ৰীষ্ট আৰু ঈশ্বৰৰ পুত্ৰ।” এই কথাত তাই স্তম্ভিত হৈ পৰিল।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as" altLang="ko-KR" sz="2600">
                <a:solidFill>
                  <a:schemeClr val="tx1">
                    <a:lumMod val="65000"/>
                    <a:lumOff val="35000"/>
                  </a:schemeClr>
                </a:solidFill>
              </a:rPr>
              <a:t>তাই নিজৰ পানীৰ টেমাটো এৰি চহৰলৈ উভতি গ’ল আৰু মানুহবোৰক যীচুৰ বিষয়ে ক’লে। বহুতে যীচুক লগ কৰিবলৈ আহিছিল আৰু তেওঁক তেওঁলোকৰ ত্ৰাণকৰ্তা হিচাপে বিশ্বাস কৰিছিল।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চমৰীয়া মহিলাগৰাকীয়ে যীচুক লগ পোৱাৰ লগে লগে পানীৰ টেমাটো এৰি গাঁৱৰ মানুহবোৰক পৰিত্ৰাণৰ শুভবাৰ্ত্তা দিবলৈ গাঁৱলৈ উভতি গ’ল।</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অৱশেষত তাই প্ৰচাৰ কৰা শুভবাৰ্তা শুনি আৰু বিশ্বাস কৰি বহুতে পৰিত্ৰাণ পালে।</a:t>
            </a:r>
            <a:r xmlns:a="http://schemas.openxmlformats.org/drawingml/2006/main">
              <a:rPr altLang="en-US" lang="a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as" sz="3200">
                <a:solidFill>
                  <a:schemeClr val="tx1">
                    <a:lumMod val="65000"/>
                    <a:lumOff val="35000"/>
                  </a:schemeClr>
                </a:solidFill>
              </a:rPr>
              <a:t>আপুনি যীচুক লগ পাইছেনে? আপুনি আনক যীচুৰ বিষয়ে কৈছেনে? চমৰীয়া মহিলাৰ দৰে যীচুক আনৰ লগত চিনাকি কৰাই দিলে কেনেকুৱা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আমাক জীৱনৰ পানী দিয়ে যাতে আমাৰ আত্মাৰ বাবে কেতিয়াও পিয়াহ নাথাকিব পাৰো।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এগৰাকী চমৰীয়া মহিলাক ক’ত লগ পাইছিল?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ৰাজপ্ৰসাদত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টা </a:t>
            </a:r>
            <a:r xmlns:a="http://schemas.openxmlformats.org/drawingml/2006/main">
              <a:rPr altLang="ko-KR" lang="as" sz="2800">
                <a:solidFill>
                  <a:schemeClr val="tx1">
                    <a:lumMod val="65000"/>
                    <a:lumOff val="35000"/>
                  </a:schemeClr>
                </a:solidFill>
              </a:rPr>
              <a:t>চহৰৰ ওপৰত</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ৰাষ্টা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বজাৰত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কুঁৱাৰ ওচৰত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কুঁৱাৰ ওচৰত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s" sz="4000">
                <a:solidFill>
                  <a:srgbClr val="FF0000"/>
                </a:solidFill>
              </a:rPr>
              <a:t>আজিৰ বাক্য</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s" sz="3600">
                <a:solidFill>
                  <a:schemeClr val="tx1">
                    <a:lumMod val="65000"/>
                    <a:lumOff val="35000"/>
                  </a:schemeClr>
                </a:solidFill>
              </a:rPr>
              <a:t>আপুনি গৰ্ভধাৰণ কৰি পুত্ৰ সন্তান জন্ম দিব আৰু তেওঁক যীচু নাম দিব লাগিব।</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s" sz="2800">
                <a:solidFill>
                  <a:schemeClr val="tx1">
                    <a:lumMod val="65000"/>
                    <a:lumOff val="35000"/>
                  </a:schemeClr>
                </a:solidFill>
              </a:rPr>
              <a:t>লুক</a:t>
            </a:r>
            <a:r xmlns:a="http://schemas.openxmlformats.org/drawingml/2006/main">
              <a:rPr altLang="en-US" dirty="0" lang="as" sz="2800">
                <a:solidFill>
                  <a:schemeClr val="tx1">
                    <a:lumMod val="65000"/>
                    <a:lumOff val="35000"/>
                  </a:schemeClr>
                </a:solidFill>
              </a:rPr>
              <a:t> </a:t>
            </a:r>
            <a:r xmlns:a="http://schemas.openxmlformats.org/drawingml/2006/main">
              <a:rPr altLang="ko-KR" dirty="0" lang="as" sz="2800">
                <a:solidFill>
                  <a:schemeClr val="tx1">
                    <a:lumMod val="65000"/>
                    <a:lumOff val="35000"/>
                  </a:schemeClr>
                </a:solidFill>
              </a:rPr>
              <a:t>১:৩১</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মই দিয়া পানী যি পান কৰিব, তেওঁ কেতিয়াও পিয়াহ নাপাব। সঁচাকৈয়ে মই তেওঁক দিয়া পানী তেওঁৰ মাজত অনন্ত জীৱনলৈ বৈ যোৱা পানীৰ বসন্ত হৈ পৰিব।"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আপোনাৰ জালখন গভীৰ পানীত পেলাই দিয়ক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তেতিয়া যীচুৱে চিমোনক ক’লে, “ভয় নকৰিবা, এতিয়াৰ পৰা আপুনি মানুহক ধৰিব।”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পিতৰৰ নাওত উঠি বাক্য প্ৰচাৰ কৰি পিতৰক ক’লে। "এতিয়া গভীৰ পানীত গৈ মাছ ধৰিবলৈ জাল দলিয়াই দিয়ক।"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“মাষ্টৰ, আমি গোটেই ৰাতি বহুত কষ্ট কৰি একো ধৰিব পৰা নাই। কিন্তু তুমি কোৱাৰ বাবেই মই জালবোৰ তললৈ নমাই দিম।"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তেনে কৰাৰ পিছত তেওঁলোকে ইমান বৃহৎ সংখ্যক মাছ ধৰিলে যে তেওঁলোকৰ জালবোৰ ভাঙিবলৈ ধৰিলে। এই কথাত পিটাৰ আচৰিত হ’ল।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as" sz="3000">
                <a:solidFill>
                  <a:schemeClr val="tx1">
                    <a:lumMod val="65000"/>
                    <a:lumOff val="35000"/>
                  </a:schemeClr>
                </a:solidFill>
              </a:rPr>
              <a:t>সেই মুহূৰ্তত যীচু যে ঈশ্বৰৰ পুত্ৰ সেই কথা জানি পিতৰে অনুতাপ কৰিলে। "মই এজন পাপী।"</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s" sz="3000">
                <a:solidFill>
                  <a:schemeClr val="tx1">
                    <a:lumMod val="65000"/>
                    <a:lumOff val="35000"/>
                  </a:schemeClr>
                </a:solidFill>
              </a:rPr>
              <a:t>যীচুৱে ক’লে। “ভয় নকৰিবা, এতিয়াৰ পৰা মানুহ লৈ যোৱা মাছমৰীয়া হ’বা।” পিতৰে সকলো এৰি যীচুৰ শিষ্য হ’ল।</a:t>
            </a:r>
            <a:r xmlns:a="http://schemas.openxmlformats.org/drawingml/2006/main">
              <a:rPr altLang="en-US" lang="a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যীচুক লগ পোৱা পিতৰ,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অনুতাপ কৰিলে আৰু ঠিক তাতেই মানিলে।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অনুতাপ আৰু আজ্ঞা পালন আছেনে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আপোনাৰ জীৱনত যীচুলৈ?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পিতৰে সকলো ত্যাগ কৰি যীচুৰ পিছে পিছে গ’ল। পিতৰৰ দৰে আপুনিও এজন শিষ্য হ’ব লাগিব যিয়ে প্ৰকৃত অনুতাপ আৰু আজ্ঞাকাৰীতা জানে।</a:t>
            </a:r>
            <a:r xmlns:a="http://schemas.openxmlformats.org/drawingml/2006/main">
              <a:rPr altLang="en-US" lang="a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হৈছে সেইজন যিয়ে মানুহৰ অভিজ্ঞতা আৰু সামৰ্থ্যক অতিক্ৰম কৰা অলৌকিক কাৰ্য্য কৰে।</a:t>
            </a:r>
            <a:r xmlns:a="http://schemas.openxmlformats.org/drawingml/2006/main">
              <a:rPr altLang="en-US" lang="a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৪৬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কেঁচুৱা যীচু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পিটাৰৰ কাম কি আছিল?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কাঠমিস্ত্ৰী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শ্বেপাৰ্ড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মাছমৰীয়া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কৃষক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মাছমৰীয়া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তেতিয়া যীচুৱে চিমোনক ক’লে, “ভয় নকৰিবা, এতিয়াৰ পৰা আপুনি মানুহক ধৰিব।”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শিষ্যসকলক মাতিছিল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ফিলিপে নাথানিয়েলক পাই তেওঁক ক’লে, “আমি যিজনৰ বিষয়ে মোচিয়ে বিধানত লিখিছিল আৰু যাৰ বিষয়ে ভাববাদীসকলেও লিখিছিল, তেওঁ পাইছো--যিচু নাচৰতীয়া যীচু, যিজন যোচেফৰ পুত্ৰ।”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পিতৰ, আন্দ্ৰিয় আৰু তেওঁলোকৰ ওচৰ-চুবুৰীয়া ফিলিপক শিষ্য হ’বলৈ মাতিছিল। "মোক অনুসৰণ কৰক!"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ফিলিপে যীচুক তেওঁৰ বন্ধু নথনিয়েলৰ লগত চিনাকি কৰাই দিলে। "পুৰণি নিয়মত ভাববাদীসকলে যি মচীহক লিখিছিল, তেওঁ আবিৰ্ভাৱ হ'ল।"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"নাচৰত! তাৰ পৰা মচীহ আহিব পাৰিবনে?" নাথানেলে সুধিলে। "আহা চাওক" ফিলিপে ক'লে।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নাথানিয়েলক ক’লে। “তুমি এজন সত্য ইস্ৰায়েলী, ফিলিপে তোমাক মাতি অনাৰ আগতে তুমি ডিমৰু গছৰ তলত থাকোঁতে মই তোমাক দেখিছিলোঁ।”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এই কথাত নাথানেলে আচৰিত হৈ যীচুক মহিমা দিলে, “ৰাব্বি, তুমি ঈশ্বৰৰ পুত্ৰ আৰু ইস্ৰায়েলৰ ৰজা।”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নাথানেলে সেই কথা গম পোৱাৰ লগে লগে</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যীচু হৈছে মচীহ, তেওঁ যীচুক মহিমা দিলে।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তেওঁ যীচুৰ শিষ্য হৈ পৰিল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যীচুক মহিমা দিব লাগিব যিজন আমাৰ ত্ৰাণকৰ্তা, আৰু যীচুৰ শিষ্যৰ জীৱন যাপন কৰিব লাগিব আৰু তেওঁৰ আজ্ঞা পালন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আজি দায়ূদৰ নগৰত আপোনাৰ বাবে এজন ত্ৰাণকৰ্তাৰ জন্ম হৈছে; তেওঁ হৈছে প্ৰভু খ্ৰীষ্ট।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পচন্দ কৰা</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যীশু 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মানুহক তেওঁৰ দৰে হ’বলৈ শিষ্য হিচাপে মাতে।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যীচুক কোনে নাথানেলৰ লগত চিনাকি কৰাই দিছিল?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পিতৰ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ফিলিপ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এণ্ড্ৰু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পৌল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২ </a:t>
            </a:r>
            <a:r xmlns:a="http://schemas.openxmlformats.org/drawingml/2006/main">
              <a:rPr altLang="ko-KR" lang="as" sz="2800">
                <a:solidFill>
                  <a:srgbClr val="ff0000"/>
                </a:solidFill>
              </a:rPr>
              <a:t>ফিলিপ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ফিলিপে নাথানিয়েলক পাই তেওঁক ক’লে, “আমি যিজনৰ বিষয়ে মোচিয়ে বিধানত লিখিছিল আৰু যাৰ বিষয়ে ভাববাদীসকলেও লিখিছিল, তেওঁ পাইছো--যিচু নাচৰতীয়া যীচু, যিজন যোচেফৰ পুত্ৰ।”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ছাদৰ মাজেৰে নামি অহা মানুহজন</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উঠি তেওঁ মেটখন লৈ সকলোৰে সম্পূৰ্ণ দৃষ্টিগোচৰ হৈ ওলাই আহিল। এই কথাই সকলোকে আচৰিত কৰি তুলিলে আৰু তেওঁলোকে ঈশ্বৰৰ প্ৰশংসা কৰিলে, ক'লে, "আমি কেতিয়াও এনেকুৱা একো দেখা নাই!"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যেতিয়া মানুহে যীচুৰ সুস্থতাৰ কথা শুনিছিল, তেতিয়া মানুহে নিজৰ পক্ষাঘাতগ্ৰস্ত বন্ধুক লৈ আহিছিল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যীচু য’ত আছিল তাত বহুত মানুহ আছিল। গতিকে তেওঁলোকে নিজৰ পক্ষাঘাতগ্ৰস্ত বন্ধুক ছাদৰ মাজেৰে যীচুৰ ওচৰলৈ লৈ যাব নোৱাৰিলে।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অৱশেষত পক্ষাঘাতগ্ৰস্ত বন্ধুক অনাসকলে ছাদ ভাঙি পক্ষাঘাতগ্ৰস্ত বন্ধুক যীচুৰ ওচৰলৈ পঠিয়াইছিল।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তেওঁলোকৰ বিশ্বাস দেখি ক’লে। "তোমাৰ পাপ ক্ষমা হৈ গ'ল। উঠি ঘৰলৈ যোৱা।"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আশ্চৰ্যজনকভাৱে এই মুহূৰ্তত পক্ষাঘাতগ্ৰস্তজন সুস্থ হৈ উঠিল। তাৰ পাছত উঠি খোজ কাঢ়ি গৈ ঈশ্বৰৰ মহিমা কৰিলে।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as" altLang="ko-KR" sz="2400">
                <a:solidFill>
                  <a:schemeClr val="tx1">
                    <a:lumMod val="65000"/>
                    <a:lumOff val="35000"/>
                  </a:schemeClr>
                </a:solidFill>
              </a:rPr>
              <a:t>যেতিয়া মেৰীয়ে সন্তান জন্ম দিয়াৰ সময় হ’ল, তেতিয়া তাই বৈৎলেহমলৈ যাবলগীয়া হ’ল। কিন্তু ঠাই নথকাৰ বাবে তাইৰ এটা গোহালিত এটা কেঁচুৱা আছিল..</a:t>
            </a:r>
            <a:r xmlns:a="http://schemas.openxmlformats.org/drawingml/2006/main">
              <a:rPr lang="a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পেৰালাইটিকৰ বন্ধুসকলৰ অসুবিধা আৰু অক্ষমতা আছিল যদিও তেওঁলোকে যীচুৰ ওচৰলৈ যোৱাৰ পৰা হাৰ মানিব নোৱাৰিলে। কিয়নো তেওঁলোকৰ যীচুত বিশ্বাস আছিল।</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যীচুত আমাৰ বিশ্বাস আছেনে?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যেতিয়া আমি বিশ্বাসেৰে যীচুৰ ওচৰলৈ আহিছো, তেতিয়া আমাক বাধা দিয়া অসুবিধা আৰু বাধাৰ মাজতো আমি হাৰ নামানিব নালাগে।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তেনে কৰাৰ দ্বাৰা আমি এজন পক্ষাঘাতগ্ৰস্ত মানুহৰ দৰে ঈশ্বৰৰ মহিমা কঢ়িয়াই আনিব পাৰিম।</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তেওঁৰ ওচৰলৈ অহাসকলক অগ্ৰাহ্য নকৰে। আৰু তেওঁৰ ওচৰলৈ অহাসকলক যি লাগে সেইখিনি দিয়ে।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পক্ষাঘাতগ্ৰস্ত কিহৰ দ্বাৰা যীচুৰ ওচৰলৈ আহিছিল?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উইণ্ড'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গেট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দেৱাল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চাল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চাল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উঠি তেওঁ মেটখন লৈ সকলোৰে সম্পূৰ্ণ দৃষ্টিগোচৰ হৈ ওলাই আহিল। এই কথাই সকলোকে আচৰিত কৰি তুলিলে আৰু তেওঁলোকে ঈশ্বৰৰ প্ৰশংসা কৰিলে, ক'লে, "আমি কেতিয়াও এনেকুৱা একো দেখা নাই!"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মথিক মাতিছে</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তাৰ পৰা আগবাঢ়ি যোৱাৰ সময়ত মথি নামৰ এজন লোকক কৰ সংগ্ৰাহকৰ বুটত বহি থকা দেখিলে। "মোৰ পিছে পিছে যোৱা" সি তাক ক'লে আৰু মেথিউৱে উঠি তাৰ পিছে পিছে গ'ল।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৯:৯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মথি নামৰ এজন কৰ সংগ্ৰাহক আছিল। তেওঁ ইস্ৰায়েলীসকলৰ ওচৰত ৰোমৰ হৈ কৰ সংগ্ৰাহক আছিল।</a:t>
            </a:r>
            <a:r xmlns:a="http://schemas.openxmlformats.org/drawingml/2006/main">
              <a:rPr lang="a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মেথিউ এজন কৰ সংগ্ৰাহক আছিল, গতিকে তেওঁৰ হাতত বহুত টকা আছিল। কিন্তু ইহুদীসকলে বিজয়ী ৰোমৰ বাবে কাম কৰা কৰ সংগ্ৰাহকসকলক ঘৃণা কৰিছিল।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কৰ বুথত বহি থকা মথিলৈ চাই তেওঁক ক’লে। "মোক অনুসৰণ কৰক"।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মথিয়ে লগে লগে সকলো ত্যাগ কৰি যীচুৰ পিছে পিছে গ’ল। কাৰণ তেওঁ যীচুক মাতি অনাৰ বাবে ধন্যবাদ জনাইছিল।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ইফালে স্বৰ্গৰ পৰা বৈৎলেহমত ভেড়াৰ চোৱা-চিতা কৰা মেৰপালকসকলৰ মাত এটা আহিল।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“সুস্থৰ বাবে ডাক্তৰৰ প্ৰয়োজন নহয়, বেমাৰীৰ বাবেহে লাগে।” মথি যীচুৰ শিষ্য হৈ পৰিল।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মথি তেওঁৰ লোকসকলে ঘৃণা কৰা এজন কৰ সংগ্ৰাহক আছিল। কিন্তু, যীচুৱে মথিক মাতিছিল আৰু তেওঁক শিষ্য কৰিছিল।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আমিও ঈশ্বৰৰ লোক। কিন্তু আমি যীচুৰ শিষ্য হিচাপে মাতিবলৈ যথেষ্ট নহয়।</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as" sz="3200">
                <a:solidFill>
                  <a:schemeClr val="tx1">
                    <a:lumMod val="65000"/>
                    <a:lumOff val="35000"/>
                  </a:schemeClr>
                </a:solidFill>
              </a:rPr>
              <a:t>অৱশ্যে যীচুৱে আমাক তেওঁৰ শিষ্য বনাবলৈ মাতিছে। গতিকে তেওঁৰ আহ্বানৰ যোগ্য হ’বলৈ আমি তেওঁৰ আজ্ঞা পালন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জগতত প্ৰত্যাখ্যান কৰা লোকসকলক ঈশ্বৰৰ লোক হ’বলৈ মাতিছে।</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মেথিউৰ কাম কি আছিল?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কৰ সংগ্ৰাহক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মাছমৰীয়া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কাঠমিস্ত্ৰী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পুৰোহিত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কৰ সংগ্ৰাহক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তাৰ পৰা আগবাঢ়ি যোৱাৰ সময়ত মথি নামৰ এজন লোকক কৰ সংগ্ৰাহকৰ বুটত বহি থকা দেখিলে। "মোৰ পিছে পিছে যোৱা" সি তাক ক'লে আৰু মেথিউৱে উঠি তাৰ পিছে পিছে গ'ল।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৯:৯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বাৰজন শিষ্যক বাছি লৈছিল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সেই দিনবোৰৰ এটা দিন যীচুৱে প্ৰাৰ্থনা কৰিবলৈ পৰ্বতৰ ঢাললৈ ওলাই গ’ল, আৰু ৰাতিটো ঈশ্বৰৰ ওচৰত প্ৰাৰ্থনা কৰি কটালে।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ৰাতিপুৱাতে তেওঁ নিজৰ শিষ্যবিলাকক তেওঁৰ ওচৰলৈ মাতিলে আৰু তেওঁলোকৰ মাজৰ পৰা বাৰজনক বাছি ল’লে।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৬:</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১২-১৩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যীচুৰ কথা শুনা আৰু অনুসৰণ কৰা বহুত মানুহ আছিল। তেওঁলোকে যীচুৰ লগত গৈ যীচুৰ পৰা শিকিলে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প্ৰাৰ্থনা কৰাৰ পিছত যীচুৱে তেওঁলোকৰ মাজৰ পৰা বাৰজনক ঘনিষ্ঠ শিষ্য হিচাপে বিশেষভাৱে বাছি লৈছিল।</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যীচুৰ লগত থাকিবলৈ, শুভবাৰ্ত্তা প্ৰচাৰ কৰিবলৈ আৰু ভূতবোৰক খেদিবলৈ তেওঁলোকক নিৰ্বাচিত কৰা হৈছিল।</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“স্বৰ্গৰ মহিমা, পৃথিৱীলৈ শান্তি! আনন্দ কৰা, যীচুৰ জন্ম হৈছে।” স্বৰ্গৰ পৰা অহা ফেৰেস্তাসকলে ক’লে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as" sz="3000">
                <a:solidFill>
                  <a:schemeClr val="tx1">
                    <a:lumMod val="65000"/>
                    <a:lumOff val="35000"/>
                  </a:schemeClr>
                </a:solidFill>
              </a:rPr>
              <a:t>শিষ্যসকল আছিল বিভিন্ন ধৰণৰ মানুহ: কিছুমান মাছমৰীয়া, কৰ সংগ্ৰাহক, বিপ্লৱী, কিছুমান গৰম স্বভাৱৰ।</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যীচুৱে তেওঁৰ শিষ্যসকলক ভালদৰে বাছি ল’বলৈ ঈশ্বৰক প্ৰাৰ্থনা কৰিলে আৰু তেওঁ তেওঁলোকক ভালদৰে বাছি লৈছিল, তেওঁলোকৰ ভালদৰে যত্ন লৈছিল আৰু তেওঁলোকক ভালদৰে শিকাইছিল।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এই কাৰণেই যীচুৱে নিজৰ শিষ্যসকলক বাছি লৈছিল: ১) তেওঁলোকক ঈশ্বৰৰ বাক্য শিকাবলৈ, ২) তেওঁলোকে যি শিকিছে সেই অনুসৰি শুভবাৰ্তা প্ৰচাৰ কৰিবলৈ আৰু ৩) তেওঁলোকক ঈশ্বৰৰ ৰাজ্যৰ শক্তি ঘোষণা কৰিবলৈ। এই কাৰণবোৰৰ বাবে যীচুৱে নিজৰ শিষ্যসকলক বাছি লৈছিল।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আমিও যীচুৰ শিষ্য।</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s" sz="2800">
                <a:solidFill>
                  <a:schemeClr val="tx1">
                    <a:lumMod val="65000"/>
                    <a:lumOff val="35000"/>
                  </a:schemeClr>
                </a:solidFill>
              </a:rPr>
              <a:t>আমাৰ কাম যীচুৰ বাৰজন শিষ্যৰ কামৰ সৈতে একে।</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s" sz="2800">
                <a:solidFill>
                  <a:schemeClr val="tx1">
                    <a:lumMod val="65000"/>
                    <a:lumOff val="35000"/>
                  </a:schemeClr>
                </a:solidFill>
              </a:rPr>
              <a:t>আজিৰ পৰা শিষ্যৰ জীৱন যাপন কৰোঁ আহক </a:t>
            </a:r>
            <a:r xmlns:a="http://schemas.openxmlformats.org/drawingml/2006/main">
              <a:rPr altLang="ko-KR" lang="as" sz="3200">
                <a:solidFill>
                  <a:schemeClr val="tx1">
                    <a:lumMod val="65000"/>
                    <a:lumOff val="35000"/>
                  </a:schemeClr>
                </a:solidFill>
              </a:rPr>
              <a:t>।</a:t>
            </a:r>
            <a:r xmlns:a="http://schemas.openxmlformats.org/drawingml/2006/main">
              <a:rPr altLang="en-US" lang="a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আমাক স্বৰ্গৰ সত্যৰ বিষয়ে শিকাইছে যাতে আমি যীচুৰ শিষ্যসকলৰ দৰে বৃদ্ধি পাওঁ।</a:t>
            </a:r>
            <a:r xmlns:a="http://schemas.openxmlformats.org/drawingml/2006/main">
              <a:rPr altLang="en-US" lang="a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পাঁচনি হিচাপে (যিসকলক পঠোৱা হৈছে) কিমানজন শিষ্যক বাছি লৈছিল??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দহ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এঘাৰ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বাৰ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চৈধ্য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বাৰ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সেই দিনবোৰৰ এটা দিন যীচুৱে প্ৰাৰ্থনা কৰিবলৈ পৰ্বতৰ ঢাললৈ ওলাই গ’ল, আৰু ৰাতিটো ঈশ্বৰৰ ওচৰত প্ৰাৰ্থনা কৰি কটালে।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ৰাতিপুৱাতে তেওঁ নিজৰ শিষ্যবিলাকক তেওঁৰ ওচৰলৈ মাতিলে আৰু তেওঁলোকৰ মাজৰ পৰা বাৰজনক বাছি ল’লে।</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৬:</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১২-১৩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পৰ্বতত শিকোৱা শুভবাৰ্তা।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এতিয়া মানুহবোৰ দেখি তেওঁ পাহাৰৰ ঢালত উঠি বহিল। তেওঁৰ শিষ্যবিলাক তেওঁৰ ওচৰলৈ আহিল;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আৰু তেওঁ তেওঁলোকক এইদৰে শিকাবলৈ ধৰিলে।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"ধন্য আত্মাৰ দৰিদ্ৰসকল, কিয়নো তেওঁলোকৰ স্বৰ্গৰাজ্য।"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৫:১-৩ পদত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পৰ্ব্বতত থকা লোকসকলক ঈশ্বৰৰ ৰাজ্যৰ মানুহ হিচাপে কেনেকৈ জীয়াই থাকিব লাগে সেই বিষয়ে শিকাইছিল।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"ধন্য আত্মাৰ দৰিদ্ৰসকল, কিয়নো তেওঁলোকৰ স্বৰ্গৰাজ্য।"</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স্বৰ্গদূতসকলে কোৱাৰ দৰে যীচুৱে এটা গোহালিত সুস্থ হৈ জন্ম লৈছিল।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আপুনি দাঁতেৰে দাঁত উভতাই দিবলৈ শিকিছে, কিন্তু সোঁ গালত খুন্দা মাৰিলে বাওঁ গালখন দিবা। তেতিয়া তোমালোক ঈশ্বৰৰ সন্তান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বতাহত থকা চৰাইবোৰলৈ চাওক। চৰাইয়ে খেতিৰ কাম নকৰে, কিন্তু ভগৱানে সকলোকে খুৱাই দিয়ে। চৰাইবোৰতকৈ বেছি যত্ন ল’ব নোৱাৰেনে!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যীচুৰ শিক্ষাত মানুহবোৰ অতিশয় আচৰিত হৈছিল। কিয়নো সাধাৰণ বাইবেল শিক্ষকসকলৰ দৰে যীচুৰ কৰ্তৃত্ব আছিল।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যীচুৱে আমাক কৈছে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 ঈশ্বৰৰ লোকসকলৰ জীৱন জগতৰ জীৱনতকৈ পৃথক।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যীচুত বিশ্বাস নকৰাসকলৰ পৰা আমাৰ জীৱনত কিবা পাৰ্থক্য আছেনে?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আহক আমি নিজকে এবাৰ চাওঁ আৰু ঈশ্বৰৰ ৰাজ্যৰ যোগ্য জীৱন যাপন কৰোঁ।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 ?</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আমাক ঈশ্বৰৰ ৰাজ্যৰ লোকসকলৰ দৰে জীয়াই থাকিবলৈ ৰূপান্তৰিত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আত্মাৰ দৰিদ্ৰসকলে কি পাব পাৰে?</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টকা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খাদ্য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সন্মান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ঈশ্বৰৰ ৰাজ্য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ঈশ্বৰৰ ৰাজ্য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এতিয়া মানুহবোৰ দেখি তেওঁ পাহাৰৰ ঢালত উঠি বহিল। তেওঁৰ শিষ্যবিলাক তেওঁৰ ওচৰলৈ আহিল;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আৰু তেওঁ তেওঁলোকক এইদৰে শিকাবলৈ ধৰিলে।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"ধন্য আত্মাৰ দৰিদ্ৰসকল, কিয়নো তেওঁলোকৰ স্বৰ্গৰাজ্য।"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৫:১-৩ পদত</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৬১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ধুমুহাক শান্ত কৰে</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তেওঁ উঠি বতাহক তিৰস্কাৰ কৰি ঢৌক ক'লে, "শুব! শান্ত হৈ থাকক!" তেতিয়া বতাহ মৰি সম্পূৰ্ণ শান্ত হৈ পৰিল।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 আৰু তেওঁৰ শিষ্যসকলে একেলগে নাওত উঠি গালীল হ্ৰদ পাৰ হ’ল।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as" altLang="ko-KR" sz="2500">
                <a:solidFill>
                  <a:schemeClr val="tx1">
                    <a:lumMod val="65000"/>
                    <a:lumOff val="35000"/>
                  </a:schemeClr>
                </a:solidFill>
              </a:rPr>
              <a:t>বৈথলেহমৰ মেৰপালকসকলে মানুহক উদ্ধাৰ কৰিব পৰা ঈশ্বৰৰ পুত্ৰক চাবলৈ আহিছিল। “যীচু! ঈশ্বৰৰ পুত্ৰ! এই ভূমিলৈ অহাৰ বাবে ধন্যবাদ!”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বিলটো পাৰ হৈ থাকোঁতে হঠাতে এটা উগ্ৰ বতাহ বলিলে আৰু এটা ভয়ংকৰ ঢৌ আহিল।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অৱশেষত শিষ্যসকলে যীচুক ক’লে। 'শিক্ষক, আমি ডুব গ'লেও গুৰুত্ব নিদিবা নেকি!'</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বতাহক তিৰস্কাৰ কৰি ঢৌবোৰক ক’লে, “শান্ত হৈ থাকক! শান্ত হৈ থাকক!” তেতিয়া বতাহ মৰি সম্পূৰ্ণ শান্ত হৈ পৰিল।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আতংকিত হৈ দুয়োজনে ইজনে সিজনক সুধিলে, “এইজন কোন? আনকি বতাহ আৰু ঢৌৱেও তেওঁৰ আজ্ঞা পালন কৰে!”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কেৱল ঈশ্বৰেহে সাগৰক আজ্ঞা দিব পাৰে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আৰু বতাহ।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সেইবাবেই যীচুৱেই হৈছে জগতখন সৃষ্টি কৰা আৰু শাসন কৰা ঈশ্বৰ।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বিশ্বাস কৰোঁ যে যীচু বহু দেৱতাৰ ভিতৰত এজন নহয়, কিন্তু একমাত্ৰ আৰু সৰ্বশক্তিমান সৃষ্টিকৰ্তা ঈশ্বৰ।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এই সত্যটো মনত ৰাখি আমি আমাৰ বিশ্বাস বৃদ্ধি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হৈছে সকলো বস্তুৰ মালিক যিয়ে এই জগতৰ সকলো বস্তু সৃষ্টি কৰে আৰু শাসন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সাগৰ আৰু বতাহৰ ওপৰত কি আজ্ঞা দিছিল?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স্থিৰ হৈ থাকক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দৌৰি খেলা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জাগ্ৰত</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ওপৰত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খোলা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আপোনাৰ</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চকু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স্থিৰ হৈ থাকক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তেওঁ উঠি বতাহক তিৰস্কাৰ কৰি ঢৌক ক'লে, "শুব! শান্ত হৈ থাকক!" তেতিয়া বতাহ মৰি সম্পূৰ্ণ শান্ত হৈ পৰিল।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মোৰ কাপোৰ কোনে স্পৰ্শ কৰিলে?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যেতিয়া তাই যীচুৰ বিষয়ে শুনিলে, তেতিয়া তাই মানুহৰ মাজত তেওঁৰ পিছফালে উঠি আহি তেওঁৰ পোছাক স্পৰ্শ কৰিলে।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২৮.কাৰণ তাই ভাবিছিল, "যদি মই মাত্ৰ তেওঁৰ কাপোৰ স্পৰ্শ কৰো, তেন্তে মই সুস্থ হ'ম।"</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২৭-২৮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 যি সকলো বস্তুৰ মালিক;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ঈশ্বৰৰ পুত্ৰ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যেতিয়া যীচু এই দেশলৈ আহিল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তেওঁৰ জন্ম হৈছিল এটা নম্ৰ আকৃতিৰ গোহালিত।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যিসকলে যীচুত বিশ্বাস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ঈশ্বৰৰ সন্তান।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আমি যীচুৰ দৰে নম্ৰ আৰু নিম্নমানৰ জীৱন যাপন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বহুতে যীচুৰ বিষয়ে শুনিছিল আৰু তেওঁলোকে যীচুৰ পিছে পিছে গৈছিল।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তেতিয়া এগৰাকী মহিলাই তেওঁৰ পিছফালে উঠি আহি সুস্থ হ’বলৈ যীচুৰ কাপোৰত হাত দিলে।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এগৰাকী মহিলাই ১২ বছৰ ধৰি ৰক্তক্ষৰণ নামৰ ৰোগত আক্ৰান্ত হৈছিল। তাই বহুত উপায়েৰে ঠিক কৰিবলৈ চেষ্টা কৰিলে, কিন্তু ঠিক নহ’ল আৰু তাইৰ সকলোখিনি খৰচ কৰিলে।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'মোৰ কাপোৰ কোনে চুইছিল??' লগে লগে যীচুৱে উপলব্ধি কৰিলে যে তেওঁৰ শক্তি তেওঁৰ পৰা ওলাই গৈছে। তাই আহি তাৰ ভৰিৰ ওচৰত পৰি গোটেই সত্য কথা ক’লে।</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তাইক ক’লে, ‘ছোৱালী, তোমাৰ বিশ্বাসে তোমাক সুস্থ কৰি তুলিছে। শান্তিৰে যোৱা।'</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১২ বছৰ ধৰি ৰক্তক্ষৰণত ভুগি থকা মহিলাগৰাকী যীচুৰ ওচৰলৈ গ’ল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বিশ্বাসৰ সৈতে।</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যীচুৱে মহিলাগৰাকীক সুস্থ কৰি লোকসকলৰ সন্মুখত তেওঁৰ বিশ্বাসৰ প্ৰশংসা কৰিলে।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ঈশ্বৰে এতিয়াও আমাৰ বিশ্বাস দেখিছে।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কঠিন কথাবোৰ লগ পালে,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বিশ্বাস কৰি ঈশ্বৰৰ ওচৰলৈ আহক।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 ?</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আমাৰ যন্ত্ৰণা আৰু অসুবিধাবোৰ জানে আৰু সেইবোৰ সমাধান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১২ বছৰ ধৰি অসুস্থ হৈ থকা মহিলাগৰাকীয়ে যীচুক কি স্পৰ্শ কৰিছিল?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চুলি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হাত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ফুট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কাপোৰ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কাপোৰ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যেতিয়া তাই যীচুৰ বিষয়ে শুনিলে, তেতিয়া তাই মানুহৰ মাজত তেওঁৰ পিছফালে উঠি আহি তেওঁৰ পোছাক স্পৰ্শ কৰিলে।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কাৰণ তাই ভাবিছিল, "যদি মই মাত্ৰ তেওঁৰ কাপোৰ স্পৰ্শ কৰো, তেন্তে মই সুস্থ হ'ম।"</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২৭-২৮</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৬৩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তালিথা কৌম!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as" sz="4000">
                <a:solidFill>
                  <a:srgbClr val="FF0000"/>
                </a:solidFill>
              </a:rPr>
              <a:t>আজিৰ বাক্য</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as" sz="3600">
                <a:solidFill>
                  <a:schemeClr val="tx1">
                    <a:lumMod val="65000"/>
                    <a:lumOff val="35000"/>
                  </a:schemeClr>
                </a:solidFill>
              </a:rPr>
              <a:t>আপুনি গৰ্ভধাৰণ কৰি পুত্ৰ সন্তান জন্ম দিব আৰু তেওঁক যীচু নাম দিব লাগিব।</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as" sz="2800">
                <a:solidFill>
                  <a:schemeClr val="tx1">
                    <a:lumMod val="65000"/>
                    <a:lumOff val="35000"/>
                  </a:schemeClr>
                </a:solidFill>
              </a:rPr>
              <a:t>লুক</a:t>
            </a:r>
            <a:r xmlns:a="http://schemas.openxmlformats.org/drawingml/2006/main">
              <a:rPr altLang="en-US" dirty="0" lang="as" sz="2800">
                <a:solidFill>
                  <a:schemeClr val="tx1">
                    <a:lumMod val="65000"/>
                    <a:lumOff val="35000"/>
                  </a:schemeClr>
                </a:solidFill>
              </a:rPr>
              <a:t> </a:t>
            </a:r>
            <a:r xmlns:a="http://schemas.openxmlformats.org/drawingml/2006/main">
              <a:rPr altLang="ko-KR" dirty="0" lang="as" sz="2800">
                <a:solidFill>
                  <a:schemeClr val="tx1">
                    <a:lumMod val="65000"/>
                    <a:lumOff val="35000"/>
                  </a:schemeClr>
                </a:solidFill>
              </a:rPr>
              <a:t>১:৩১</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নম্ৰতা আৰু নম্ৰতাৰে পৃথিৱীলৈ আহিছিল, কিন্তু তেওঁ আমাৰ প্ৰকৃত ৰজা।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তাইৰ হাতত ধৰি তাইক ক'লে, "তলিতা কৌম!" (যাৰ অৰ্থ, "সৰু ছোৱালী, মই তোমাক কওঁ, উঠি!")।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নামঘৰৰ অধ্যক্ষ যায়ৰ নামৰ এজন লোকে যীচুৰ ওচৰলৈ আহি ক’লে; “মোৰ ছোৱালীজনীৰ মৃত্যু হৈছে। মোক সহায় কৰা।”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যীচুৰ সৈতে ঘৰলৈ যোৱাৰ পথত এজন লোকে দৌৰি গৈ ক’লে যে তেওঁৰ ছোৱালীজনী ইতিমধ্যে মৃত্যুমুখত পৰিছে।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ঘৰ পোৱাৰ লগে লগে যাইৰচৰ ছোৱালীজনী ইতিমধ্যে মৰি গৈছিল আৰু মানুহে কান্দি আছিল।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ভিতৰলৈ গৈ তেওঁলোকক ক’লে, “শিশুটো মৃত নহয়, কিন্তু শুই আছে।”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'তেওঁ তাইৰ হাতত ধৰি তাইক ক'লে, "তলিতা কৌম!" (যাৰ অৰ্থ, "সৰু ছোৱালী, মই তোমাক কওঁ, উঠি!")। লগে লগে ছোৱালীজনীয়ে থিয় হৈ ঘূৰি ফুৰিলে।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যীচুৱেই মৃত্যুৰ শাসন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মানুহৰ বাবে মৃত্যু আটাইতকৈ ভয়ংকৰ বস্তু, কিন্তু যীচুৱে ইয়াক জয় কৰিলে।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সোনকালে বা পিছত কোনোবাদিনা মৰি যাম।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মৃত্যুক ভয় কৰিব নালাগে।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কাৰণ সেই যীচুৱেই মৃত্যুৰ ওপৰত শাসন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আৰু আমি মৃত্যুক জয় কৰা যীচুত বিশ্বাস কৰোঁ।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হৈছে জীৱন দিয়াজন আৰু একে সময়তে জীৱন শাসন কৰাজন।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কি কৰে “তালিতা কৌম!” অৰ্থ?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as" sz="2800">
                <a:solidFill>
                  <a:schemeClr val="tx1">
                    <a:lumMod val="65000"/>
                    <a:lumOff val="35000"/>
                  </a:schemeClr>
                </a:solidFill>
              </a:rPr>
              <a:t>সৰু ছোৱালী, ব্ৰেকফাষ্ট কৰক!</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সৰু ছোৱালী, শুই 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সৰু ছোৱালী, উঠি!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কণমানি ছোৱালী, গান এটা গোৱা!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সৰু ছোৱালী, উঠি!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তাইৰ হাতত ধৰি তাইক ক'লে, "তলিতা কৌম!" (যাৰ অৰ্থ, "সৰু ছোৱালী, মই তোমাক কওঁ, উঠি!")।</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কুইজ</a:t>
            </a:r>
            <a:r xmlns:a="http://schemas.openxmlformats.org/drawingml/2006/main">
              <a:rPr altLang="en-US" lang="a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যীচুৰ জন্ম ক’ত হৈছিল?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হৈছে</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ঘৰ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ৰাজপ্ৰসাদ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এটা গোহালিত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বিলাসী হোটেল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এটা গোহালিত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৬৪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বেথেছডাত এজন ৰোগী</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তেতিয়া যীচুৱে তেওঁক ক’লে, “উঠা! তোমাৰ মেটখন তুলি লৈ খোজ কাঢ়ি যোৱা।”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s" altLang="ko-KR" sz="3600">
                <a:solidFill>
                  <a:schemeClr val="tx1">
                    <a:lumMod val="65000"/>
                    <a:lumOff val="35000"/>
                  </a:schemeClr>
                </a:solidFill>
              </a:rPr>
              <a:t>লগে লগে মানুহজন সুস্থ হৈ উঠিল; সি মেটখন তুলি লৈ খোজ কাঢ়ি গ’ল। যিদিনা এই ঘটনা সংঘটিত হৈছিল, সেই দিনটো আছিল বিশ্ৰামবাৰ;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যোহন ৫:</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যিৰূচালেমত বৈৎসদা নামৰ এটা পুখুৰী আছিল। পানীৰ গতিৰ বাবে অপেক্ষা কৰি বহু সংখ্যক ৰোগী তাত গোট খাইছিল।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কিয়নো প্ৰভুৰ এজন দূতে কিছুমান ঋতুত পুখুৰীত নামি পানী লৰচৰ কৰিছিল; তেতিয়া যিয়ে প্ৰথমে পানী লৰচৰ কৰাৰ পিছত খোজ দিলে, তেওঁৰ যিকোনো ৰোগৰ পৰাই সুস্থ হৈ উঠিল।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খোজ কাঢ়িব নোৱাৰা মানুহ এজন আছিল। যেতিয়া যীচুৱে তেওঁক দেখি আঠত্ৰিশ বছৰ ধৰি থকা মানুহজনক সুধিলে। “আপুনি ভাল হ’ব বিচাৰে নেকি?”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“ছাৰ, পানী লৰচৰ কৰিলে পুলত সোমাবলৈ সহায় কৰিবলৈ মোৰ কোনো নাই। মোক সহায় কৰক, প্লিজ!” তেতিয়া যীচুৱে তেওঁক ক’লে, “উঠা! তোমাৰ মেটখন তুলি লৈ খোজ কাঢ়ি যোৱা।”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কোৱাৰ দৰে তেওঁ নিজৰ মেটখন তুলি লৈ খোজ কাঢ়িলে। লগে লগে ৩৮ বছৰ ধৰি বেমাৰত ভুগি থকা ৰোগীজন আৰোগ্য হ’ল।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বেথেছডাৰ পুখুৰীত ৰোগীসকলৰ বাবে আটাইতকৈ প্ৰয়োজনীয় বস্তুটো আছিল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নিৰাময় হ’বলৈ।</a:t>
            </a:r>
            <a:r xmlns:a="http://schemas.openxmlformats.org/drawingml/2006/main">
              <a:rPr lang="a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যীচুৱে জানে আমাৰ কি প্ৰয়োজন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আমাতকৈ ভাল।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যীচুৱেই আমাক দান কৰে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আমাক যি লাগে।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সেইজন যিয়ে সকলো ৰোগ সুস্থ কৰে আৰু সকলো বিষয়ৰ ওপৰত শাসন কৰাৰ ক্ষমতা আছে।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ৰোগীজনে যীচুক কি কৰিবলৈ কৈছিল?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মোৰ ৰোগ ভাল কৰা, অনুগ্ৰহ কৰি!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মোক বচাওক, অনুগ্ৰহ কৰি!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মোক অলপ খাদ্য দিয়ক, অনুগ্ৰহ কৰি!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পানী লৰচৰ কৰিলে পুলত নামিবলৈ সহায় কৰক, অনুগ্ৰহ কৰি!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পানী লৰচৰ কৰিলে পুলত নামিবলৈ সহায় কৰক, অনুগ্ৰহ কৰি!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আজি দায়ূদৰ নগৰত আপোনাৰ বাবে এজন ত্ৰাণকৰ্তাৰ জন্ম হৈছে; তেওঁ হৈছে প্ৰভু খ্ৰীষ্ট।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পচন্দ কৰা</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তেতিয়া যীচুৱে তেওঁক ক’লে, “উঠা! তোমাৰ মেটখন তুলি লৈ খোজ কাঢ়ি যোৱা।”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s" altLang="ko-KR" sz="3600">
                <a:solidFill>
                  <a:schemeClr val="tx1">
                    <a:lumMod val="65000"/>
                    <a:lumOff val="35000"/>
                  </a:schemeClr>
                </a:solidFill>
              </a:rPr>
              <a:t>৯.একেবাৰেই মানুহজন সুস্থ হৈ উঠিল; সি মেটখন তুলি লৈ খোজ কাঢ়ি গ’ল। যিদিনা এই ঘটনা সংঘটিত হৈছিল, সেই দিনটো আছিল বিশ্ৰামবাৰ;</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যোহন ৫:</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৫,০০০ মানুহক খুৱাই দিয়া যীচুৱে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তাৰ পাছত যীচুৱে সেই পিঠাবোৰ লৈ ধন্যবাদ দি বহি থকা লোকসকলক ইচ্ছামতে বিতৰণ কৰিলে। মাছবোৰৰ লগতো একেই কাম কৰিলে।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পাঁচ হাজাৰতকৈও অধিক লোকে যীচুৰ শিক্ষা শুনিবলৈ একত্ৰিত হৈছিল।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দুপৰীয়াৰ আহাৰ গ্ৰহণৰ সময় আছিল। সকলোৰে ভোক লাগিছিল, কিন্তু তেওঁলোকৰ হাতত খাবলৈ কোনো খাদ্য নাছিল, আৰু তেওঁলোকৰ হাতত মাথোঁ দুটা মাছ আৰু পাঁচখন ৰুটি আছিল।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তাৰ পাছত যীচুৱে পিঠা আৰু মাছবোৰ লৈ ধন্যবাদ জনাই বহি থকাসকলক যিমান ইচ্ছা সিমান বিলাই দিলে।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কিবা এটা আচৰিত কথা ঘটিল! ৫ হাজাৰ মানুহৰ ভৰি পৰিবলৈ যথেষ্ট আছিল!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তেওঁলোকে সেইবোৰ গোটাই বাৰটা টোপোলা ভৰাই খাই থকা পাঁচটা যৱৰ পিঠাৰ টুকুৰাৰে ভৰাই দিলে।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আমাৰ বাবে ৫ হাজাৰতকৈ অধিক মানুহক ভৰপূৰ কৰাৰ কোনো উপায় নাই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পাঁচটা পিঠা আৰু দুটা মাছৰ সৈতে।</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কিন্তু ঈশ্বৰৰ পুত্ৰ যীচুৱে তেওঁলোকৰ লগত অলৌকিক কাৰ্য্য কৰিছিল।</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আমাৰ কিবা বহুত আছে বা নাই, তাতকৈ আমি সদায় যীচুৰ লগত থকাটো অধিক গুৰুত্বপূৰ্ণ।</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আমাক প্ৰচুৰ পৰিমাণে খাদ্য দিব পাৰে।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৪৭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যীচুৰ জন্মদিনৰ শুভেচ্ছা থাকিল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৫,০০০ লোকক খুৱাই দিয়াৰ পিছত কিমান খাদ্য বাকী আছিল?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দহটা ঝুৰি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এঘাৰটা ঝুৰি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বাৰটা ঝুৰি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তেৰটা ঝুৰি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বাৰটা ঝুৰি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তাৰ পাছত যীচুৱে সেই পিঠাবোৰ লৈ ধন্যবাদ দি বহি থকা লোকসকলক ইচ্ছামতে বিতৰণ কৰিলে। মাছবোৰৰ লগতো একেই কাম কৰিলে।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পানীৰ ওপৰত খোজ কাঢ়িছে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যেতিয়া তেওঁলোকে সাড়ে তিনি মাইল নাও চলাইছিল, তেতিয়া তেওঁলোকে যীচুক পানীৰ ওপৰত খোজ কাঢ়ি নাওখনৰ ওচৰলৈ অহা দেখিলে; আৰু তেওঁলোক ভয় খাইছিল।</a:t>
            </a:r>
            <a:endParaRPr xmlns:a="http://schemas.openxmlformats.org/drawingml/2006/main" lang="en-US" altLang="ko-KR" sz="3600"/>
          </a:p>
          <a:p>
            <a:pPr xmlns:a="http://schemas.openxmlformats.org/drawingml/2006/main" lvl="0">
              <a:defRPr/>
            </a:pPr>
            <a:r xmlns:a="http://schemas.openxmlformats.org/drawingml/2006/main">
              <a:rPr lang="as" altLang="ko-KR" sz="3600"/>
              <a:t>কিন্তু তেওঁ তেওঁলোকক ক’লে, “মই, ভয় নকৰিবা।”</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১৯-২০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পৰ্ব্বতত নিজেই প্ৰাৰ্থনা কৰি থকাৰ সময়ত তেওঁৰ শিষ্যসকলে নাওখনেৰে হ্ৰদৰ সিপাৰলৈ লৈ গৈ আছিল।</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অৱশেষত আন্ধাৰ হৈ গ’ল আৰু বতাহ আৰু পানী তীব্ৰ আৰু ৰুক্ষ হৈ পৰিল।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“তাত চাওকচোন! কোনোবাই পানীৰ ওপৰত খোজ কাঢ়িছে!“ তেওঁলোক আতংকিত হৈ পৰিল। এজনে কান্দিলে, “কোনোবা পানীৰ ওপৰেৰে খোজ কাঢ়িছে!”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“এইটো মই: ভয় নকৰিবা!” যীচুৱেই পানীৰ ওপৰত খোজ কাঢ়িছে।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এই কথাত তেওঁলোক আচৰিত হৈ পৰিল। তেওঁলোকে নাৱত যীচুক আদৰণি জনাইছিল। তেওঁলোকে ভাবিলে, “যীচু নিশ্চয় ঈশ্বৰৰ পুত্ৰ!”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পানীৰ ওপৰত খোজ কঢ়াটো কিবা এটা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কোনেও কৰিব নোৱাৰে।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কিন্তু যীচুৱে পানীৰ ওপৰেৰে খোজ কাঢ়িলে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তেওঁৰ শিষ্যসকলক বিচাৰিবলৈ।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যিহেতু যীচু এজন বিশেষ মানুহ,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ঈশ্বৰৰ পুত্ৰ।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 সঁচাকৈয়ে বিশ্বাস কৰাটো প্ৰয়োজন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 যীচু ঈশ্বৰৰ পুত্ৰ।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ঘৰলৈ আহি তেওঁলোকে শিশুটিক মাতৃ মৰিয়মৰ লগত দেখিলে আৰু তেওঁলোকে প্ৰণাম কৰি তেওঁক পূজা কৰিলে। তাৰ পাছত তেওঁলোকে নিজৰ ধন-সম্পত্তি খুলি তেওঁক সোণ, ধূপ আৰু গন্ধৰ উপহাৰ দিলে।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 ২:১১ পদ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rgbClr val="ff0000"/>
                </a:solidFill>
              </a:rPr>
              <a:t>যীচু কোন?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আমাৰ ওচৰলৈ আহি আমাক সহায় আৰু ৰক্ষা কৰিবলৈ আহে, আমাৰ যিমানেই বাধা নাথাকক কিয়।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কেনেকৈ হ্ৰদৰ মাজত শিষ্যসকলৰ ওচৰলৈ আহিল??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পানীৰ ওপৰত উৰি থকা..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2 </a:t>
            </a:r>
            <a:r xmlns:a="http://schemas.openxmlformats.org/drawingml/2006/main">
              <a:rPr lang="as" altLang="ko-KR" sz="2800">
                <a:solidFill>
                  <a:schemeClr val="tx1">
                    <a:lumMod val="65000"/>
                    <a:lumOff val="35000"/>
                  </a:schemeClr>
                </a:solidFill>
              </a:rPr>
              <a:t>দ্রুত নৌকা উপর পান...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সাঁতোৰ..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পানীৰ ওপৰত খোজ কাঢ়ি..</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পানীৰ ওপৰত খোজ কাঢ়ি..</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যেতিয়া তেওঁলোকে সাড়ে তিনি মাইল নাও চলাইছিল, তেতিয়া তেওঁলোকে যীচুক পানীৰ ওপৰত খোজ কাঢ়ি নাওখনৰ ওচৰলৈ অহা দেখিলে; আৰু তেওঁলোক ভয় খাইছিল।</a:t>
            </a:r>
            <a:endParaRPr xmlns:a="http://schemas.openxmlformats.org/drawingml/2006/main" lang="en-US" altLang="ko-KR" sz="3600"/>
          </a:p>
          <a:p>
            <a:pPr xmlns:a="http://schemas.openxmlformats.org/drawingml/2006/main" lvl="0">
              <a:defRPr/>
            </a:pPr>
            <a:r xmlns:a="http://schemas.openxmlformats.org/drawingml/2006/main">
              <a:rPr lang="as" altLang="ko-KR" sz="3600"/>
              <a:t>কিন্তু তেওঁ তেওঁলোকক ক’লে, “মই, ভয় নকৰিবা।”</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১৯-২০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পিতৰৰ খ্ৰীষ্টৰ স্বীকাৰোক্তি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চিমোন পিতৰে উত্তৰ দিলে, “তুমি খ্ৰীষ্ট, জীৱন্ত ঈশ্বৰৰ পুত্ৰ।”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মেথিউ</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এদিন যীচুৱে তেওঁৰ শিষ্যসকলক সুধিলে, "মানুহে মানুহৰ পুত্ৰ কোন বুলি কয়?"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তেওঁলোকে উত্তৰ দিলে, “কিছুমানে বাপ্তিস্মদাতা যোহন বুলি কয়; আন কিছুমানে এলিয়া বুলি কয়; আৰু ভাববাদীসকলৰ এজন।"</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তোমাৰ কথা কি?" সি সুধিলে। "আপুনি মোক কোন বুলি কয়?"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চিমোন পিতৰে উত্তৰ দিলে, “তুমি খ্ৰীষ্ট, জীৱন্ত ঈশ্বৰৰ পুত্ৰ।”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অতি আনন্দৰে ক’লে। "আপুনি আপোনাৰ স্বীকাৰোক্তিটোৰ কথা ঠিকেই কৈছে! এই শিলটোৰ ওপৰত মই মোৰ গীৰ্জাটো নিৰ্মাণ কৰিম!”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যীচুৰ জন্মৰ সময়ত পূব দিশৰ চিকিৎসকসকলৰ আগত এটা তৰা দেখা গ’ল।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পিতৰে যীচু কোন সেইটো সঠিকভাৱে জানিছিল আৰু তেওঁ যীচুৰ বিষয়ে সঠিকভাৱে স্বীকাৰ কৰিছিল।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আৰু এই কথা শুনি যীচুৱে পিতৰৰ সঠিক স্বীকাৰোক্তিৰ বাবে প্ৰশংসা কৰিলে।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আমি যীচুক কোন বুলি ভাবো?</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বাইবেলে কোৱাৰ দৰেই আমি যীচুক সঠিকভাৱে চিনি পাব লাগিব, আৰু বাইবেলে কোৱাৰ দৰেই আমি যীচুৰ বিষয়ে স্বীকাৰ কৰিব লাগিব।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rgbClr val="ff0000"/>
                </a:solidFill>
              </a:rPr>
              <a:t>যীচু কোন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হৈছে সেইজন যিয়ে নিজৰ মণ্ডলীক বিশ্বাসৰ সঠিক স্বীকাৰোক্তিৰ ওপৰত গঢ়ি তোলে।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পিতৰে যীচুক কোন বুলি কৈছিল?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ঈশ্বৰৰ পুত্ৰ খ্ৰীষ্ট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শক্তিশালী এলিয়া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বাপ্তিস্মদাতা যোহন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যিৰিমিয়া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ঈশ্বৰৰ পুত্ৰ খ্ৰীষ্ট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চিমোন পিতৰে উত্তৰ দিলে, “তুমি খ্ৰীষ্ট, জীৱন্ত ঈশ্বৰৰ পুত্ৰ।”</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মেথিউ</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মূৰ্খ ধনী মানুহৰ কাহিনী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"কিন্তু ভগৱানে তেওঁক ক'লে, 'হে মূৰ্খ! এই নিশাই তোমাৰ জীৱনটো তোমাৰ পৰা দাবী কৰা হ'ব। তেন্তে তুমি নিজৰ বাবে যিখিনি প্ৰস্তুত কৰিছা সেয়া কোনে পাব?'</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১২:২০ বজাত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কৈছিল, “মানুহৰ যি আছে তাৰ লগত তেওঁৰ জীৱনৰ কোনো সম্পৰ্ক নাই।”</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আৰু যীচুৱে আমাক এটা কাহিনী ক’লে।</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as" altLang="ko-KR" sz="3200">
                <a:solidFill>
                  <a:schemeClr val="tx1">
                    <a:lumMod val="65000"/>
                    <a:lumOff val="35000"/>
                  </a:schemeClr>
                </a:solidFill>
              </a:rPr>
              <a:t>এজন মূৰ্খ ধনী মানুহৰ কথা।</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ধনী মানুহজনে নিজৰ ধন-সম্পত্তি আৰু শস্যৰ বাবে ডাঙৰ গুদাম এটা সাজিবলৈ পাই সুখী হৈ পৰিল। "গুদামত বহুত খাদ্য সংগ্ৰহ কৰিছো মোৰ আত্মা, এতিয়া আনন্দ লোৱা!"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তেতিয়া ভগৱানে ধনী মানুহজনক ক’লে।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"তুমি মূৰ্খ! আজি যদি তোমাৰ প্ৰাণ কাঢ়ি লওঁ, তোমাৰ সকলো ধন-সম্পত্তি কাৰ সম্পত্তি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“ৰজাৰ জন্ম হ’লে এই তৰাটো দেখা যায়! তৰাৰ পিছে পিছে যাওঁ!” ডাক্তৰে তৰাটোৰ পিছে পিছে যাবলৈ ধৰিলে।</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কথা শেষ কৰি ক’লে,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"আপোনাৰ বাবে ধন-সম্পত্তি জমা নকৰিবা, ভগৱানৰ বাবেহে। আৰ্তজনক সহায় কৰিবলৈ যৎপৰোনাস্তি চেষ্টা কৰক।"</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as" altLang="ko-KR" sz="3500">
                <a:solidFill>
                  <a:schemeClr val="tx1">
                    <a:lumMod val="65000"/>
                    <a:lumOff val="35000"/>
                  </a:schemeClr>
                </a:solidFill>
              </a:rPr>
              <a:t>আপোনাৰ টকা কি কামত ব্যৱহাৰ কৰা হয়?</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as" altLang="ko-KR" sz="3500">
                <a:solidFill>
                  <a:schemeClr val="tx1">
                    <a:lumMod val="65000"/>
                    <a:lumOff val="35000"/>
                  </a:schemeClr>
                </a:solidFill>
              </a:rPr>
              <a:t>কেৱল আপোনাক সন্তুষ্ট কৰিবলৈহে ব্যৱহাৰ কৰা হৈছে নেকি?</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s" altLang="ko-KR" sz="3500">
                <a:solidFill>
                  <a:schemeClr val="tx1">
                    <a:lumMod val="65000"/>
                    <a:lumOff val="35000"/>
                  </a:schemeClr>
                </a:solidFill>
              </a:rPr>
              <a:t>টকা ব্যৱহাৰ কৰিব লাগে</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s" altLang="ko-KR" sz="3500">
                <a:solidFill>
                  <a:schemeClr val="tx1">
                    <a:lumMod val="65000"/>
                    <a:lumOff val="35000"/>
                  </a:schemeClr>
                </a:solidFill>
              </a:rPr>
              <a:t>ঈশ্বৰৰ মহিমাৰ কাৰণে।</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as" altLang="ko-KR" sz="3500">
                <a:solidFill>
                  <a:schemeClr val="tx1">
                    <a:lumMod val="65000"/>
                    <a:lumOff val="35000"/>
                  </a:schemeClr>
                </a:solidFill>
              </a:rPr>
              <a:t>আমি ঈশ্বৰৰ ৰাজ্যৰ লোক। আমাৰ নিজৰ ধনেৰে আৰ্তজনক সহায় কৰিব লাগিব।</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 সকলো জীৱনৰ মালিক, আৰু সকলো ধনৰ মালিক।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মূৰ্খ ধনী মানুহজনে নিজৰ আত্মাৰ বাবে কি কৰিলে?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তেওঁ দুখীয়াক সহায় কৰিছিল।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তেওঁ ঈশ্বৰক পূজা কৰিছিল।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 শুভবাৰ্ত্তা প্ৰচাৰ কৰিছিল।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তেওঁ বহুত ধন জমা কৰি ৰাখিছিল।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তেওঁ বহুত ধন জমা কৰি ৰাখিছিল।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"কিন্তু ভগৱানে তেওঁক ক'লে, 'হে মূৰ্খ! এই নিশাই তোমাৰ জীৱনটো তোমাৰ পৰা দাবী কৰা হ'ব। তেন্তে তুমি নিজৰ বাবে যিখিনি প্ৰস্তুত কৰিছা সেয়া কোনে পাব?'</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১২:২০ বজাত</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৬৯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হেৰুৱা ভেড়াক বিচাৰি থকা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মই তোমালোকক কওঁ যে একেদৰে অনুতাপ কৰা এজন পাপীৰ ওপৰত স্বৰ্গত আনন্দ বেছি হ’ব, অনুতাপ কৰাৰ প্ৰয়োজন নোহোৱা উননব্বৈজন ধাৰ্মিক ব্যক্তিৰ ওপৰত।</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১৫:৭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এদিন বন্ধুৰ ভেড়াৰ পৰা বিচ্ছিন্ন হৈ এটা ভেড়া অকলে ৰৈ গ’ল।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ভেড়াৰ ৰখীয়াজনে ভেড়া গণনা কৰি দেখিলে যে এশৰ ভিতৰত এটা নোহোৱা হৈ গৈছে!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ভেড়াৰখীয়াজনে ৯৯টা ভেড়া এৰি হেৰাই যোৱা এটা ভেড়া বিচাৰি ওলাই গ’ল।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বেথলেহমৰ ঘোঁৰাশালৰ ওপৰত তৰাটো ৰৈ গ’ল। বাইবেলে ভৱিষ্যতবাণী কৰিছিল যে যীচুৰ জন্ম বৈৎলেহমত হৈছিল।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আৰু অৱশেষত ভেড়াৰখীয়াজনে হেৰুৱা ভেড়াটো বিচাৰি পালে।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ভেড়াৰখীয়াজনে আনন্দত ভেড়াবোৰ লৈ ঘৰলৈ আহি ডাঙৰ ভোজ খালে।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কথা শেষ কৰি ক’লে,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"যেনেকৈ মেৰপালকে হেৰাই যোৱা ভেড়া এটা পাই আনন্দিত হয়,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এজন পাপীৰ অনুতাপত ঈশ্বৰ সন্তুষ্ট।"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হেৰুৱা ভেড়া এটা বিচাৰিবলৈ মেৰপালকজনে অগণন বলিদান দিবলগীয়া হৈছিল।</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যীচুৱে আমাক উদ্ধাৰ কৰিবলৈ নিজৰ প্ৰাণ বলিদান দিলে।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হেৰুৱা ভেড়াৰ দৰে আমাক ৰক্ষা কৰাৰ বাবে আমি যীচুক ধন্যবাদ দিব লাগিব।</a:t>
            </a:r>
            <a:r xmlns:a="http://schemas.openxmlformats.org/drawingml/2006/main">
              <a:rPr lang="a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 ?</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r xmlns:a="http://schemas.openxmlformats.org/drawingml/2006/main">
              <a:rPr lang="as" altLang="en-US" sz="3600">
                <a:solidFill>
                  <a:srgbClr val="0070c0"/>
                </a:solidFill>
              </a:rPr>
              <a:t> </a:t>
            </a:r>
            <a:r xmlns:a="http://schemas.openxmlformats.org/drawingml/2006/main">
              <a:rPr lang="as" altLang="ko-KR" sz="3600">
                <a:solidFill>
                  <a:srgbClr val="0070c0"/>
                </a:solidFill>
              </a:rPr>
              <a:t>হয়..</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হৈছে সেইজন যিয়ে আমাৰ পাপৰ পৰা অনুতাপ কৰাত আনন্দিত হয়।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হেৰুৱা ভেড়া বিচাৰি থাকোঁতে ভেড়াৰখীয়াজনে কি কৰা নাই?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হেৰুৱা ভেড়াটো বিচাৰিবলৈ তেওঁ ৯৯টা ভেড়া এৰি থৈ গ’ল।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হেৰাই যোৱাজনক পাই তেওঁ আনন্দিত হ’ল।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 এটা নতুন ভেড়া কিনিলে।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পাৰ্টিৰ বাবে মানুহক মাতিছিল।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তেওঁ এটা নতুন ভেড়া কিনিলে।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মই তোমালোকক কওঁ যে একেদৰে অনুতাপ কৰা এজন পাপীৰ ওপৰত স্বৰ্গত আনন্দ বেছি হ’ব, অনুতাপ কৰাৰ প্ৰয়োজন নোহোৱা উননব্বৈজন ধাৰ্মিক ব্যক্তিৰ ওপৰত।</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১৫:৭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ভাল চমৰীয়াৰ কাহিনী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"এই তিনিজনৰ ভিতৰত কোনজন ডকাইতৰ হাতত পৰি যোৱা মানুহজনৰ চুবুৰীয়া বুলি ভাবিছে?"</a:t>
            </a:r>
            <a:endParaRPr xmlns:a="http://schemas.openxmlformats.org/drawingml/2006/main" lang="en-US" altLang="ko-KR" sz="3600"/>
          </a:p>
          <a:p>
            <a:pPr xmlns:a="http://schemas.openxmlformats.org/drawingml/2006/main" lvl="0">
              <a:defRPr/>
            </a:pPr>
            <a:r xmlns:a="http://schemas.openxmlformats.org/drawingml/2006/main">
              <a:rPr lang="as" altLang="ko-KR" sz="3600"/>
              <a:t>আইন বিশেষজ্ঞজনে উত্তৰ দিলে, "যিজনে তেওঁক দয়া কৰিছিল।" যীচুৱে তেওঁক ক’লে, “যাওক আৰু একেদৰেই কৰক।”</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৩৬-৩৭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এজন লোকে অকলে খোজ কাঢ়ি গৈ থাকোঁতে ডকাইতৰ লগ পালে। কাপোৰ খুলি মাৰপিট কৰি আধা মৃত অৱস্থাত এৰি গুচি গ’ল।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তেনেতে এজন পুৰোহিতে সংঘটিতভাৱে তেওঁক বাটত দেখা পালে, সি সিপাৰে পাৰ হৈ গ’ল। এজন লেবীয়াও তেনেকুৱাই কৰিছিল।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বৈৎলেহমৰ ঘোঁৰাশালৰ ভিতৰত আছিল মৰিয়ম, যোচেফ আৰু ৰজা হিচাপে পৃথিৱীলৈ অহা কেঁচুৱা যীচু।</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তৃতীয়তে, সংঘটিতভাৱে এজন চমৰীয়াই তেওঁক দেখা পাইছিল। চমৰীয়াসকল ইহুদীসকলে ভাল নোপোৱা মানুহ আছিল।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চমৰীয়াজনে তেওঁক কৰুণা কৰিলে, গতিকে তেওঁৰ লগত ভালদৰে ব্যৱহাৰ কৰিলে আৰু যত্ন ল’লে।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এইদৰে কৈছিল: “ঈশ্বৰৰ লোকসকল, যিকোনো সময়তে, আৰ্তজনক সহায় কৰা এজন ভাল ওচৰ-চুবুৰীয়া হ’ব লাগিব।”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পুৰোহিত আৰু লেবীয়াসকলক দেখাত ঈশ্বৰৰ ওচৰত যেন লাগিছিল, কিন্তু তেওঁলোকে আন কাকো প্ৰেম কৰা নাছিল।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চমৰীয়াজন দেখাত ঈশ্বৰৰ ওচৰত নাছিল যেন লাগিছিল, কিন্তু আনক ভাল পাবলৈ ইচ্ছুক এজন ভাল প্ৰতিবেশী আছিল।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আমিও সেইসকল হোৱা উচিত যিয়ে আমাৰ আৰ্তজনৰ ওচৰ-চুবুৰীয়াক সহায় কৰে যদি আমি ঈশ্বৰৰ ওচৰত থাকে।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লুটি লোৱা সকলৰ দৰে আমিও আমাৰ পাপৰ কাৰণে মৰিবলৈ বাধ্য হওঁ।</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as" altLang="ko-KR" sz="3600">
                <a:solidFill>
                  <a:schemeClr val="tx1">
                    <a:lumMod val="65000"/>
                    <a:lumOff val="35000"/>
                  </a:schemeClr>
                </a:solidFill>
              </a:rPr>
              <a:t>কিন্তু যীচুৱেই আমাক এই ভয়ানক পৰিস্থিতিৰ পৰা ৰক্ষা কৰিলে।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পুৰোহিত আৰু লেবীয়াই লুট কৰা মানুহ এজনক দেখি কি কৰিলে?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তেওঁলোকে তেওঁৰ কাৰণে প্ৰাৰ্থনা কৰিলে।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The তেওঁৰ ঘাঁৰ চিকিৎসা কৰিলে।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তেওঁক চিকিৎসালয়লৈ লৈ গ’ল।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সিপাৰে তেওঁৰ কাষেৰে পাৰ হৈ গ’ল।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সিপাৰে তেওঁৰ কাষেৰে পাৰ হৈ গ’ল।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"এই তিনিজনৰ ভিতৰত কোনজন ডকাইতৰ হাতত পৰি যোৱা মানুহজনৰ চুবুৰীয়া বুলি ভাবিছে?"</a:t>
            </a:r>
            <a:endParaRPr xmlns:a="http://schemas.openxmlformats.org/drawingml/2006/main" lang="en-US" altLang="ko-KR" sz="3600"/>
          </a:p>
          <a:p>
            <a:pPr xmlns:a="http://schemas.openxmlformats.org/drawingml/2006/main" lvl="0">
              <a:defRPr/>
            </a:pPr>
            <a:r xmlns:a="http://schemas.openxmlformats.org/drawingml/2006/main">
              <a:rPr lang="as" altLang="ko-KR" sz="3600"/>
              <a:t>আইন বিশেষজ্ঞজনে উত্তৰ দিলে, "যিজনে তেওঁক দয়া কৰিছিল।" যীচুৱে তেওঁক ক’লে, “যাওক আৰু একেদৰেই কৰক।”</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৩৬-৩৭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৭১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মেৰী আৰু মাৰ্থা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s" altLang="ko-KR" sz="4000"/>
              <a:t>কিন্তু মাত্ৰ এটা বস্তুৰ প্ৰয়োজন। মৰিয়মে যিটো ভাল সেইটো বাছি লৈছে, আৰু সেইটো তাইৰ পৰা কাঢ়ি লোৱা নহ’ব।”</a:t>
            </a:r>
            <a:endParaRPr xmlns:a="http://schemas.openxmlformats.org/drawingml/2006/main" lang="en-US" altLang="ko-KR" sz="4000"/>
          </a:p>
          <a:p>
            <a:pPr xmlns:a="http://schemas.openxmlformats.org/drawingml/2006/main" lvl="0">
              <a:defRPr/>
            </a:pPr>
            <a:r xmlns:a="http://schemas.openxmlformats.org/drawingml/2006/main">
              <a:rPr lang="a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৪২</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যীচুক মৰিয়ম আৰু মাৰ্থাৰ ঘৰলৈ নিমন্ত্ৰণ কৰা হৈছিল।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পূবৰ চিকিৎসকসকলে যীচুক উপহাৰ হিচাপে প্ৰস্তুত কৰা সোণ, ধূপ আৰু গন্ধক দিছিল। “ধন্যবাদ যীচু এই দেশলৈ অহাৰ বাবে!”</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মাৰ্থাই কামত ব্যস্ত হৈ থকাৰ সময়ত মৰিয়মে আগ্ৰহেৰে যীচুৰ কথা শুনিছিল।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"মই বিশ্বাস কৰিব নোৱাৰো যে মেৰীয়ে মোক ইমান ব্যস্ত থকাৰ সময়ত অকলে কাম কৰিবলৈ দিলে" মাৰ্থাই ভাবিলে।</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অৱশেষত মাৰ্থাই যীচুৰ ওচৰত অভিযোগ কৰিলে। "যীচু, অনুগ্ৰহ কৰি মেৰীক এৰি দিয়ক। মোৰ অকলে কৰিবলগীয়া বহুত কাম আছে।"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কৈছিল, "বেছি নকৰিবা। মৰিয়মে শুনি ভাল পায়, গতিকে তাই শুনি থাকিব।"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মাৰ্থাই ভাবিছিল যে মৰিয়মে যীচুৰ কথা শুনাটো উচিত নহয় যেতিয়া তেওঁলোকৰ বহুত কাম আছিল।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কিন্তু যীচুৱে তেওঁলোকক শিকাইছিল যে যীচুৰ কথা শুনাটো আন সকলোতকৈ অধিক মূল্যৱান।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বাইবেল শুনিবলৈ আৰু শিকিবলৈ পোৱা সময় আমাৰ বাবে আটাইতকৈ মূল্যৱান সময়।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 বাইবেলৰ কথা শুনিবলৈ আৰু শিকিবলৈ সময়ৰ পৰা বঞ্চিত হোৱা উচিত নহয়।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ঈশ্বৰৰ বাক্য শুনাসকলক প্ৰেম কৰে।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মাৰ্থাই বহুত কাম কৰি থকাৰ সময়ত মৰিয়মে কি কৰিছিল?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তাই প্ৰাৰ্থনা কৰিলে।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তাই যীচুৰ বাক্য শুনিলে।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তাই শুই আছিল।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তাই মাৰ্থাক বহুত সহায় কৰিলে।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২ </a:t>
            </a:r>
            <a:r xmlns:a="http://schemas.openxmlformats.org/drawingml/2006/main">
              <a:rPr lang="as" altLang="ko-KR" sz="2800">
                <a:solidFill>
                  <a:srgbClr val="ff0000"/>
                </a:solidFill>
              </a:rPr>
              <a:t>তাই যীচুৰ বাক্য শুনিলে।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as" altLang="ko-KR" sz="4000"/>
              <a:t>কিন্তু মাত্ৰ এটা বস্তুৰ প্ৰয়োজন। মৰিয়মে যিটো ভাল সেইটো বাছি লৈছে, আৰু সেইটো তাইৰ পৰা কাঢ়ি লোৱা নহ’ব।”</a:t>
            </a:r>
            <a:endParaRPr xmlns:a="http://schemas.openxmlformats.org/drawingml/2006/main" lang="en-US" altLang="ko-KR" sz="4000"/>
          </a:p>
          <a:p>
            <a:pPr xmlns:a="http://schemas.openxmlformats.org/drawingml/2006/main" lvl="0">
              <a:defRPr/>
            </a:pPr>
            <a:r xmlns:a="http://schemas.openxmlformats.org/drawingml/2006/main">
              <a:rPr lang="a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a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৪২</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as" altLang="ko-KR" sz="2500" dirty="0">
                <a:solidFill>
                  <a:schemeClr val="tx1">
                    <a:lumMod val="65000"/>
                    <a:lumOff val="35000"/>
                  </a:schemeClr>
                </a:solidFill>
              </a:rPr>
              <a:t>ইস্ৰায়েলৰ গালীলত মৰিয়ম নামৰ এগৰাকী কুমাৰী বাস কৰিছিল। যোচেফ নামৰ এজন যুৱকৰ লগত তাইৰ বাগ্দান হৈছিল।</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ইস্ৰায়েলৰ পৰাও বহু দূৰৈত ৰজা যীচুক উপাসনা কৰিবলৈ চিকিৎসকসকলে আহিছিল।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 হৈছে মানুহৰ প্ৰকৃত ৰজা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পৃথিৱীৰ চাৰিওফালে.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 মোৰ ৰজাও।</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সদায় ৰজা যীচুক উপাসনা আৰু অনুসৰণ কৰা জীৱন যাপন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আমাৰ উপাসনাৰ যোগ্য।</a:t>
            </a:r>
            <a:r xmlns:a="http://schemas.openxmlformats.org/drawingml/2006/main">
              <a:rPr altLang="en-US" lang="a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কোনটো যীচুৱে জন্মদিনৰ উপহাৰ হিচাপে লাভ কৰা নাছিল?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সোণ</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ধূপ</a:t>
            </a:r>
            <a:r xmlns:a="http://schemas.openxmlformats.org/drawingml/2006/main">
              <a:rPr altLang="en-US" lang="a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গন্ধৰ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কম্পিউটাৰ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কম্পিউটাৰ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ঘৰলৈ আহি তেওঁলোকে শিশুটিক মাতৃ মৰিয়মৰ লগত দেখিলে আৰু তেওঁলোকে প্ৰণাম কৰি তেওঁক পূজা কৰিলে। তাৰ পাছত তেওঁলোকে নিজৰ ধন-সম্পত্তি খুলি তেওঁক সোণ, ধূপ আৰু গন্ধৰ উপহাৰ দিলে।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 ২:১১ পদ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নহয়.</a:t>
            </a:r>
            <a:r xmlns:a="http://schemas.openxmlformats.org/drawingml/2006/main">
              <a:rPr lang="as" altLang="en-US" b="1">
                <a:solidFill>
                  <a:schemeClr val="tx1">
                    <a:lumMod val="50000"/>
                    <a:lumOff val="50000"/>
                  </a:schemeClr>
                </a:solidFill>
              </a:rPr>
              <a:t> </a:t>
            </a:r>
            <a:r xmlns:a="http://schemas.openxmlformats.org/drawingml/2006/main">
              <a:rPr lang="as" altLang="ko-KR" b="1">
                <a:solidFill>
                  <a:schemeClr val="tx1">
                    <a:lumMod val="50000"/>
                    <a:lumOff val="50000"/>
                  </a:schemeClr>
                </a:solidFill>
              </a:rPr>
              <a:t>৪৮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কেঁচুৱা যীচুৱে মিচৰলৈ পলায়ন কৰিলে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যেতিয়া তেওঁলোক গ’ল, তেতিয়া প্ৰভুৰ এজন দূতে যোচেফৰ আগত সপোনত উপস্থিত হ’ল। "উঠা," তেওঁ ক'লে, "শিশুটো আৰু তেওঁৰ মাকক লৈ মিচৰলৈ পলাওক। মই তোমাক কোৱালৈকে তাতেই থাকক, কিয়নো হেৰোদে শিশুটিক হত্যা কৰিবলৈ বিচাৰিব।"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 ২:১৩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ইস্ৰায়েলৰ ৰজা হেৰোদে যীচুৰ জন্মৰ খবৰ মাগীসকলৰ যোগেদি শুনিলে, যীচুক হত্যা কৰিবলৈ ষড়যন্ত্ৰ কৰিলে।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হেৰোদৰ সকলো ষড়যন্ত্ৰৰ বিষয়ে জনা ঈশ্বৰে সপোনত কৈছিল যে মেগীসকল হেৰোদৰ পৰা আঁতৰি যাব লাগে।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লগতে, মৰিয়মৰ স্বামী যোচেফে সপোনত এজন স্বৰ্গদূতে কোৱা শুনিছিল: “মিচৰলৈ পলায়ন কৰা। হেৰোদে যীচুক বধ কৰিবলৈ গৈ আছে।”</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এই কথা শুনি যোচেফে মৰিয়ম আৰু কেঁচুৱা যীচুক লৈ হেৰোদৰ পৰা মিচৰলৈ পলাই গ’ল।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as" sz="2800">
                <a:solidFill>
                  <a:schemeClr val="tx1">
                    <a:lumMod val="65000"/>
                    <a:lumOff val="35000"/>
                  </a:schemeClr>
                </a:solidFill>
              </a:rPr>
              <a:t>এদিন এজন স্বৰ্গদূত মৰিয়মৰ ওচৰত উপস্থিত হ’ল। “নমস্কাৰ, তোমালোক যিসকলৰ অতি অনুকূল! প্ৰভু তোমাৰ লগত আছে।“</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ইফালে মগীসকলে তেওঁক প্ৰতাৰণা কৰা বুলি জানি হেৰোদে বৈৎলেহমৰ সকলো কেঁচুৱাক বধ কৰিবলৈ ভয়ংকৰ আদেশ দিলে। হেৰোদৰ মৃত্যুৰ আগলৈকে যীচুৱে মিচৰত থাকিব লাগিছিল।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ভেড়াৰখীয়া আৰু মেগীসকলে যীচু কোন সেইটো চিনি পালে।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অৱশ্যে ৰজা হেৰোদে যীচুক চিনি নাপালে। তদুপৰি তেওঁৰ লোভৰ কাৰণে তেওঁ যীচুক হত্যা কৰিবলৈ চেষ্টা কৰি নিষ্ঠুৰ পাপ কৰিছিল।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পৃথিৱীত যীচুৰ কথা শুনিবলৈ অস্বীকাৰ কৰা বহু লোক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ই এক অতি গুৰুতৰ পাপ।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মানুহৰ শক্তিৰ দ্বাৰা ৰৈ থাকিবলৈ সাহস কৰিব নোৱাৰে।</a:t>
            </a:r>
            <a:r xmlns:a="http://schemas.openxmlformats.org/drawingml/2006/main">
              <a:rPr altLang="en-US" lang="a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হেৰোদৰ পৰা ক’ত পলায়ন কৰিছিল?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মিচৰ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আমেৰিকা</a:t>
            </a:r>
            <a:r xmlns:a="http://schemas.openxmlformats.org/drawingml/2006/main">
              <a:rPr altLang="en-US" lang="a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কোৰিয়া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ইজৰাইল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মিচৰ</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যেতিয়া তেওঁলোক গ’ল, তেতিয়া যিহোৱাৰ এজন দূতে যোচেফৰ ওচৰত সপোনত উপস্থিত হ’ল। "উঠা," তেওঁ ক'লে, "শিশুটো আৰু তেওঁৰ মাকক লৈ মিচৰলৈ পলাওক। মই তোমাক কোৱালৈকে তাতেই থাকক, কিয়নো হেৰোদে শিশুটিক হত্যা কৰিবলৈ বিচাৰিব।"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 ২:১৩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৪৯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মন্দিৰত থকা ল’ৰা যীচু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"কিয় মোক বিচাৰি আছিলা?" সি সুধিলে। "আপুনি গম পোৱা নাছিলনে যে মই মোৰ দেউতাৰ ঘৰত থাকিব লাগিব?"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২:৪৯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নিস্তাৰ-পৰ্ব্বৰ সময়ত যীচুৱে ১২ বছৰ বয়সত তেওঁৰ পিতৃ-মাতৃৰ সৈতে যিৰূচালেমৰ মন্দিৰলৈ আহিছিল।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যিৰূচালেমৰ মন্দিৰৰ পৰা ঘৰলৈ যোৱাৰ পথত যোচেফ আৰু মৰিয়মে যীচুক বিচাৰি নাপালে।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যীচুক বিচাৰি যোচেফ আৰু মৰিয়মে যিৰূচালেমৰ মন্দিৰলৈ উভতি গ’ল।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as" altLang="ko-KR" sz="2800" dirty="0">
                <a:solidFill>
                  <a:schemeClr val="tx1">
                    <a:lumMod val="65000"/>
                    <a:lumOff val="35000"/>
                  </a:schemeClr>
                </a:solidFill>
              </a:rPr>
              <a:t>“মৰিয়ম, তুমি এজন পুত্ৰ সন্তান জন্ম দিবা আৰু তেওঁক যীচু নাম দিবা।” এই খবৰটোত তাইৰ ভয় লাগিছিল।</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"আপুনি নাজানেনে যে মই মোৰ পিতৃৰ ঘৰত আছো?“ যীচুৱে মন্দিৰত বাইবেলৰ শিক্ষকসকলৰ সৈতে আলোচনা কৰি আছিল। তেওঁলোক সকলোৱে যীচুৰ জ্ঞানত আচৰিত হৈছিল।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তেতিয়াৰ পৰাই ল’ৰা যীচুৱে তেওঁৰ জ্ঞান আৰু উচ্চতা বাঢ়ি অহাৰ লগে লগে ঈশ্বৰ আৰু মানুহৰ প্ৰতি অধিক প্ৰেম বাঢ়ি আহিছে।</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ল’ৰা যীচুৱে সৰুৰে পৰাই জানিছিল যে তেওঁ ঈশ্বৰৰ পুত্ৰ। আৰু আন্তৰিকতাৰে ত্ৰাণকৰ্তা হিচাপে জীৱনৰ বাবে প্ৰস্তুত।</a:t>
            </a:r>
            <a:r xmlns:a="http://schemas.openxmlformats.org/drawingml/2006/main">
              <a:rPr altLang="en-US" lang="a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সৰু হ’লেও,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স্পষ্টকৈ মনত ৰাখিব লাগিব যে আমি ঈশ্বৰৰ সন্তান।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গতিকে আমি ঈশ্বৰ আৰু মানুহক দেখুৱাব লাগিব যে আমি ঈশ্বৰৰ সন্তান হিচাপে জীয়াই আছো।</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ঈশ্বৰৰ পুত্ৰ, কিন্তু তেওঁ মাংসিক পিতৃ-মাতৃৰ প্ৰতি নম্ৰতা আৰু আজ্ঞা পালনৰ আদৰ্শ দেখুৱাইছিল।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হেৰুৱা যীচু ক’ত আছিল?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ইঞ্চি</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the</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শৌচাগাৰ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ৰাজপ্ৰসাদত</a:t>
            </a:r>
            <a:r xmlns:a="http://schemas.openxmlformats.org/drawingml/2006/main">
              <a:rPr altLang="en-US" lang="a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ইঞ্চি</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the</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মন্দিৰ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ঘৰত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মন্দিৰত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"কিয় মোক বিচাৰি আছিলা?" সি সুধিলে। "আপুনি গম পোৱা নাছিলনে যে মই মোৰ দেউতাৰ ঘৰত থাকিব লাগিব?"</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২:৪৯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যীচুৰ বাপ্তিস্ম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"মৰুভূমিত মাতি অনা এজনৰ মাত, 'প্ৰভুৰ বাবে বাট প্ৰস্তুত কৰা, তেওঁৰ বাবে পোন পথ তৈয়াৰ কৰা।'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৪.তেতিয়া যোহনে মৰুভূমিত বাপ্তিস্ম দি আৰু পাপৰ ক্ষমাৰ বাবে অনুতাপৰ বাপ্তিস্মৰ প্ৰচাৰ কৰি আহিল।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ত্ৰিশ বছৰ বয়সত উটৰ কাপোৰ পিন্ধি আৰু ফৰিং আৰু বনৰীয়া মৌ খাই মৰুভূমিত এজন অচিনাকি মানুহ আবিৰ্ভাৱ হ’ল।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তেওঁৰ নাম আছিল যোহন বাপ্তিস্মদাতা। তেওঁ মানুহক অনুতাপ কৰিবলৈ আৰু বাপ্তিস্ম ল’বলৈ আহ্বান জনাইছিল কাৰণ ত্ৰাণকৰ্তা আহিব।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as" altLang="ko-KR" sz="2800" dirty="0">
                <a:solidFill>
                  <a:schemeClr val="tx1">
                    <a:lumMod val="65000"/>
                    <a:lumOff val="35000"/>
                  </a:schemeClr>
                </a:solidFill>
              </a:rPr>
              <a:t>কিন্তু, তাই ঈশ্বৰৰ বাৰ্তা মানি চলিছিল। “মই প্ৰভুৰ দাস। তুমি কোৱাৰ দৰে মোৰ বাবেই হওক।”</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'মোৰ পিছত অহা কোনোবা এজনক প্ৰস্তুত কৰিবলৈ মই ইয়াত আহিছো!'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বাপ্তিস্মদাতা যোহনে যীচুৰ পথ প্ৰস্তুত কৰি আছিল।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বাপ্তিস্মদাতা যোহনৰ দ্বাৰাও বাপ্তিস্ম ল’বলৈ আহিছিল।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"ৰূপ! ঈশ্বৰৰ মেৰ পোৱালি, যি জগতৰ পাপ দূৰ কৰে!” বাপ্তিস্মদাতা যোহনে যীচুক উচ্চস্বৰে চিনাকি কৰাই দিলে।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যেতিয়া যোহনে বাপ্তিস্ম দিছিল , তেতিয়া আকাশৰ পৰা পবিত্ৰ আত্মা তেওঁৰ ওপৰত কপৌৰ দৰে নামি আহিছিল: “তুমি মোৰ পুত্ৰ, যাক মই ভাল পাওঁ; তোমালোকৰ ওপৰত মই ভালদৰে সন্তুষ্ট হৈছোঁ।”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বাপ্তিস্মদাতা যোহনে নিজকে উন্নীত কৰা নাছিল।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তেওঁ যীচুক সম্পূৰ্ণৰূপে চিনাকি কৰাই দিয়াৰ বাবে নিজৰ জীৱন উৎসৰ্গা কৰিছিল।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মই কাৰ বাবে জীয়াই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বাপ্তিস্মদাতা যোহনৰ দৰে আমিও মোক গৌৰৱ আৰু উচ্চ কৰাতকৈ যীচুক উচ্চ আৰু পৰিচয় কৰাই দিয়া জীৱন যাপন কৰা উচিত।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হৈছে ঈশ্বৰৰ একমাত্ৰ পুত্ৰ।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বাপ্তিস্ম লোৱাৰ সময়ত স্বৰ্গৰ পৰা কি নামি আহিছিল??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কাউৰী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পবিত্ৰ আত্মা</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উটপক্ষী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চৰাই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২ </a:t>
            </a:r>
            <a:r xmlns:a="http://schemas.openxmlformats.org/drawingml/2006/main">
              <a:rPr altLang="ko-KR" lang="as" sz="2800">
                <a:solidFill>
                  <a:srgbClr val="ff0000"/>
                </a:solidFill>
              </a:rPr>
              <a:t>পবিত্ৰ আত্মা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"মৰুভূমিত মাতি অনা এজনৰ মাত, 'প্ৰভুৰ বাবে বাট প্ৰস্তুত কৰা, তেওঁৰ বাবে পোন পথ তৈয়াৰ কৰা।'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as" sz="3600">
                <a:solidFill>
                  <a:schemeClr val="tx1">
                    <a:lumMod val="65000"/>
                    <a:lumOff val="35000"/>
                  </a:schemeClr>
                </a:solidFill>
              </a:rPr>
              <a:t>৪.তেতিয়া যোহনে মৰুভূমিত বাপ্তিস্ম দি আৰু পাপৰ ক্ষমাৰ বাবে অনুতাপৰ বাপ্তিস্মৰ প্ৰচাৰ কৰি আহিল।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৫১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যীচুক চয়তানে প্ৰলোভিত কৰিছিল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তেওঁক ক’লে, "হে চয়তান মোৰ পৰা আঁতৰি যাওক! কিয়নো লিখা আছে, 'তোমাৰ ঈশ্বৰ প্ৰভুক পূজা কৰা আৰু কেৱল তেওঁৰ সেৱা কৰা।'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চল্লিশ দিন উপবাস কৰি প্ৰাৰ্থনা কৰাৰ পিছত চয়তানে উপস্থিত হৈ যীচুক পৰীক্ষা কৰিলে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as" altLang="ko-KR" sz="2500" dirty="0">
                <a:solidFill>
                  <a:schemeClr val="tx1">
                    <a:lumMod val="65000"/>
                    <a:lumOff val="35000"/>
                  </a:schemeClr>
                </a:solidFill>
              </a:rPr>
              <a:t>গতিকে, তাই কুমাৰী হ’লেও গৰ্ভৱতী হ’ল। এই শিশুটিৰ নাম যীচু। তেওঁ হৈছে ঈশ্বৰৰ পুত্ৰ যিয়ে ভৱিষ্যতে সকলো মানুহক তেওঁলোকৰ পাপৰ পৰা উদ্ধাৰ কৰিব।</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“ভোক লাগিছে নেকি? এই শিলটোৰে ভাতৰ পিঠা বনাই খাব!” চয়তানে প্ৰথম পৰীক্ষা কৰিলে। কিন্তু যীচুৱে ঈশ্বৰৰ বাক্যৰে পৰীক্ষাক পৰাস্ত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“তেন্তে ইয়াৰ পৰা জপিয়াই ওলাই যা! যদি তুমি ঈশ্বৰৰ পুত্ৰ হয়, তেন্তে তোমাৰ মৃত্যু নহ’ব।” মন্দিৰৰ ওপৰত চয়তানে দ্বিতীয়বাৰৰ বাবে যীচুক পৰীক্ষা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এই সময়ত তেওঁ যীচুক এটা অতি ওখ পৰ্ব্বতলৈ লৈ গৈ যীচুক জগতৰ সকলো ৰাজ্য দেখুৱাই ক’লে, “তুমি যদি মোক প্ৰণাম কৰে, তেন্তে মই তোমাক এই সকলোবোৰ দিম!” কিন্তু যীচুৱে ঈশ্বৰৰ বাক্যৰে তৃতীয় পৰীক্ষাক নাকচ কৰিলে।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অৱশেষত যীচুৱে চয়তানৰ সকলো প্ৰলোভনক পৰাস্ত কৰিলে। সকলো প্ৰলোভনক জয় কৰা যীচুৰ ওপৰত ঈশ্বৰ সন্তুষ্ট হৈছিল।</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 আছিল ঈশ্বৰৰ পুত্ৰ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আমাৰ দৰে তেওঁও চয়তানৰ প্ৰলোভনত পৰিল।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ঈশ্বৰৰ বাক্যৰ দ্বাৰা যীচুৱে চয়তানৰ প্ৰলোভনক পৰাস্ত কৰিলে।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চয়তানে এতিয়াও আমাক প্ৰলোভিত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অৱশ্যে যীচুৰ দৰে আমিও ঈশ্বৰৰ বাক্যৰে চয়তানৰ প্ৰলোভনক জয় কৰিব পাৰো</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আমি সন্মুখীন হোৱা প্ৰলোভনবোৰক জয় কৰিবলৈ যীচুৱেই আমাৰ সহায়ক। আৰু আমি সন্মুখীন হোৱা সকলো প্ৰত্যাহ্বান তেওঁৱেই বুজি পায় আৰু সেইবোৰ অতিক্ৰম কৰাত সহায় কৰে।</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চয়তানে যীচুক কিমান পৰীক্ষা দিছিল?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এজন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দুটা</a:t>
            </a:r>
            <a:r xmlns:a="http://schemas.openxmlformats.org/drawingml/2006/main">
              <a:rPr altLang="en-US" lang="a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তিনিটা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চাৰি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তিনিটা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তেওঁক ক’লে, "হে চয়তান মোৰ পৰা আঁতৰি যাওক! কিয়নো লিখা আছে, 'তোমাৰ ঈশ্বৰ প্ৰভুক পূজা কৰা, আৰু কেৱল তেওঁৰ সেৱা কৰা।'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৪:১০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পানী</a:t>
            </a:r>
            <a:r xmlns:a="http://schemas.openxmlformats.org/drawingml/2006/main">
              <a:rPr lang="as" altLang="en-US" sz="4400"/>
              <a:t> </a:t>
            </a:r>
            <a:r xmlns:a="http://schemas.openxmlformats.org/drawingml/2006/main">
              <a:rPr lang="as" altLang="ko-KR" sz="4400"/>
              <a:t>ৱাইনলৈ পৰিণত হ’ল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এইটো, তেওঁৰ প্ৰথম অলৌকিক চিন, যীচুৱে গালীলৰ কানাত কৰিছিল। এইদৰে তেওঁ নিজৰ মহিমা প্ৰকাশ কৰিলে আৰু তেওঁৰ শিষ্যসকলে তেওঁৰ ওপৰত বিশ্বাস কৰিলে।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বিয়া নহ’লেও মেৰীয়ে ল’ৰা এটা পাবলৈ ভয় কৰিছিল।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অৱশ্যে তাই বিশ্বাসৰ দ্বাৰাই ঈশ্বৰৰ বাক্য গ্ৰহণ কৰিছিল আৰু পালন কৰিছিল।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ঈশ্বৰৰ বাক্যত বিশ্বাস আৰু আজ্ঞা পালন কৰাৰ সময়ত আমি হয়তো ভয় খাই যাওঁ। কিন্তু মৰিয়মৰ স্বীকাৰোক্তিৰ দৰে আমিও স্বীকাৰ কৰিব লাগিব যে “আপুনি কোৱাৰ দৰে মোৰ বাবেও হওক।”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গালীলৰ কানাত এখন বিয়া হৈছিল। যীচু আৰু তেওঁৰ শিষ্যসকলকো বিয়ালৈ নিমন্ত্ৰণ কৰা হৈছিল।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এটা সমস্যা আহিল। মদ শেষ হৈ গৈছিল। মদ অবিহনে ভোজ খাব নোৱাৰি।</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ঘৰৰ দাসসকলক সেই টেমাটোত পানী ঢালিবলৈ ক’লে। চাকৰবোৰে যি বিচৰা ধৰণে কৰিলে।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ইয়াৰ পিছত জাৰত থকা পানীখিনি সোৱাদ অনুসৰি লোৱা হ’ল। টেমাটোৰ পানীখিনি অতি সোৱাদযুক্ত মদলৈ পৰিণত হ’ল।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অতিথিসকলে ৱাইনৰ সোৱাদ লৈ আচৰিত হৈছিল। প্ৰথম বাৰৰ তুলনাত তেওঁলোকক অধিক সুস্বাদু মদ পৰিবেশন কৰা হৈছিল আৰু যীচুৰ অলৌকিক কাৰ্য্যৰ ফলত এই ভোজটো অধিক ৰোমাঞ্চকৰ হ’ব পাৰে।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যীচুৰ সময়ত মদ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ভোজত একেবাৰে অপৰিহাৰ্য আছিল।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যীচুৱে পানীক দ্ৰাক্ষাৰস কৰি ভোজৰ বাবে প্ৰয়োজনীয় বস্তু যোগান ধৰিলে।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আমাৰ বাবে যীচু এজন অপৰিহাৰ্য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ভোজত মদৰ দৰে।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আমাৰ ওচৰত নিজকে সমৰ্পণ কৰা যীচুৰ অনুগ্ৰহক মনত ৰাখিব লাগিব।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a:t>
            </a:r>
            <a:r xmlns:a="http://schemas.openxmlformats.org/drawingml/2006/main">
              <a:rPr altLang="en-US" lang="a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কোন</a:t>
            </a:r>
            <a:r xmlns:a="http://schemas.openxmlformats.org/drawingml/2006/main">
              <a:rPr altLang="en-US" lang="as" sz="3200"/>
              <a:t> </a:t>
            </a:r>
            <a:r xmlns:a="http://schemas.openxmlformats.org/drawingml/2006/main">
              <a:rPr altLang="ko-KR" lang="as" sz="3200"/>
              <a:t>is</a:t>
            </a:r>
            <a:r xmlns:a="http://schemas.openxmlformats.org/drawingml/2006/main">
              <a:rPr altLang="en-US" lang="as" sz="3200"/>
              <a:t> </a:t>
            </a:r>
            <a:r xmlns:a="http://schemas.openxmlformats.org/drawingml/2006/main">
              <a:rPr altLang="ko-KR" lang="as" sz="3200"/>
              <a:t>যীচু?</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আমাৰ আনন্দ, ভোজৰ মদৰ দৰে।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পানীক কিলৈ ৰূপান্তৰিত কৰিলে?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গাখীৰ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কমলাৰ ৰস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ৰুটি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ৱাইন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ৱাইন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এইটো, তেওঁৰ প্ৰথম অলৌকিক চিন, যীচুৱে গালীলৰ কানাত কৰিছিল। এইদৰে তেওঁ নিজৰ মহিমা প্ৰকাশ কৰিলে আৰু তেওঁৰ শিষ্যসকলে তেওঁৰ ওপৰত বিশ্বাস কৰিলে।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৫৩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নিকোদিম ৰাতি যীচুৰ ওচৰলৈ আহিল।</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as" sz="3200">
                <a:solidFill>
                  <a:srgbClr val="FF0000"/>
                </a:solidFill>
              </a:rPr>
              <a:t>যীচু কোন?</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as" sz="3600">
                <a:solidFill>
                  <a:srgbClr val="0070C0"/>
                </a:solidFill>
              </a:rPr>
              <a:t>যীচু হৈছে..</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as" sz="3600">
                <a:solidFill>
                  <a:schemeClr val="tx1">
                    <a:lumMod val="65000"/>
                    <a:lumOff val="35000"/>
                  </a:schemeClr>
                </a:solidFill>
              </a:rPr>
              <a:t>যীচুৱে আমাৰ ত্ৰাণকৰ্তা হিচাপে পৃথিৱীলৈ আহিছিল।</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উত্তৰ দিলে, “মই তোমালোকক সঁচা কথা কওঁ, কোনোৱে জল আৰু আত্মাৰ পৰা জন্ম নোহোৱালৈকে ঈশ্বৰৰ ৰাজ্যত প্ৰৱেশ কৰিব নোৱাৰে।”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ইস্ৰায়েলৰ গুৰু নিকোদিম নামৰ এজন মানুহ আছিল।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তেওঁ</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আহিছিল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যীচু</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সোধা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at</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নিশা.</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“মই কেনেকৈ ঈশ্বৰৰ ৰাজ্যত প্ৰৱেশ কৰিম?”</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as" altLang="ko-KR" sz="2800">
                <a:solidFill>
                  <a:schemeClr val="tx1">
                    <a:lumMod val="65000"/>
                    <a:lumOff val="35000"/>
                  </a:schemeClr>
                </a:solidFill>
              </a:rPr>
              <a:t>“আপুনি যদি নতুনকৈ জন্ম লোৱা নাই, তেন্তে ঈশ্বৰৰ ৰাজ্যত প্ৰৱেশ কৰিব নোৱাৰিব।” যীচুৱে উত্তৰ দিলে।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 বুজি পোৱা নাছিল যে সি নতুনকৈ জন্ম ল’ব লাগিব। “মই আকৌ মাৰ গৰ্ভত সোমাই আকৌ ওলাই আহিম নেকি?”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as" altLang="ko-KR" sz="2600">
                <a:solidFill>
                  <a:schemeClr val="tx1">
                    <a:lumMod val="65000"/>
                    <a:lumOff val="35000"/>
                  </a:schemeClr>
                </a:solidFill>
              </a:rPr>
              <a:t>“দেহ নহয়, আত্মাই পুনৰ জন্ম ল’ব লাগিব। “মানুহ পানী আৰু পবিত্ৰ আত্মাৰে পুনৰ জন্ম ল’ব পাৰে।” যীচুৱে উত্তৰ দিলে</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“তুমি মোক বিশ্বাস কৰি পৰিত্ৰাণ পাবা।” যীচুৱে নিকোদিমাক পুনৰ জন্মৰ গোপন কথা ক’লে।</a:t>
            </a:r>
            <a:r xmlns:a="http://schemas.openxmlformats.org/drawingml/2006/main">
              <a:rPr lang="a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পাঠ</a:t>
            </a:r>
            <a:r xmlns:a="http://schemas.openxmlformats.org/drawingml/2006/main">
              <a:rPr altLang="en-US" lang="a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যদি আপুনি যীচুত বিশ্বাস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তোমাৰ আত্মাই পুনৰ জন্ম ল’ব।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যিসকলে যীচুত বিশ্বাস কৰে তেওঁলোকৰ পুনৰ জন্ম হয় আৰু আপুনি হ’ব</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পাপক ঘৃণা কৰিবলৈ আৰু ঈশ্বৰক প্ৰেম কৰিবলৈ।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আপুনি নতুনকৈ জন্ম লৈছে নেকি?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যীচুত বিশ্বাস কৰোঁ আৰু পুনৰ জন্ম লওঁ। গতিকে আমি মনত ৰাখিব লাগিব যে আমি পৃথিৱীৰ পৰা পৃথক মানুহ।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a:t>
            </a:r>
            <a:r xmlns:a="http://schemas.openxmlformats.org/drawingml/2006/main">
              <a:rPr altLang="en-US" lang="as" sz="3600">
                <a:solidFill>
                  <a:schemeClr val="tx1">
                    <a:lumMod val="65000"/>
                    <a:lumOff val="35000"/>
                  </a:schemeClr>
                </a:solidFill>
              </a:rPr>
              <a:t> </a:t>
            </a:r>
            <a:r xmlns:a="http://schemas.openxmlformats.org/drawingml/2006/main">
              <a:rPr altLang="ko-KR" lang="as" sz="3600">
                <a:solidFill>
                  <a:schemeClr val="tx1">
                    <a:lumMod val="65000"/>
                    <a:lumOff val="35000"/>
                  </a:schemeClr>
                </a:solidFill>
              </a:rPr>
              <a:t>তেওঁৰ ওপৰত বিশ্বাস কৰাসকলক ধাৰ্মিক কৰি পুনৰ জন্ম লোৱাজন।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কিহৰ বাবে আমাক পুনৰ জন্ম হয়?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পানী আৰু আত্মাৰ সৈতে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তেল আৰু জুইৰ সৈতে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চকুলো আৰু গীতৰ সৈতে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প্ৰাৰ্থনা আৰু ইবাদত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পানী আৰু আত্মাৰ সৈতে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উত্তৰ দিলে, “মই তোমালোকক সঁচা কথা কওঁ, কোনোৱে জল আৰু আত্মাৰ পৰা জন্ম নোহোৱালৈকে ঈশ্বৰৰ ৰাজ্যত প্ৰৱেশ কৰিব নোৱাৰে।”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৩:৫</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